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Fira Sans Extra Condensed Medium"/>
      <p:regular r:id="rId32"/>
      <p:bold r:id="rId33"/>
      <p:italic r:id="rId34"/>
      <p:boldItalic r:id="rId35"/>
    </p:embeddedFont>
    <p:embeddedFont>
      <p:font typeface="Fira Sans Medium"/>
      <p:regular r:id="rId36"/>
      <p:bold r:id="rId37"/>
      <p:italic r:id="rId38"/>
      <p:boldItalic r:id="rId39"/>
    </p:embeddedFont>
    <p:embeddedFont>
      <p:font typeface="Fira Sans"/>
      <p:regular r:id="rId40"/>
      <p:bold r:id="rId41"/>
      <p:italic r:id="rId42"/>
      <p:boldItalic r:id="rId43"/>
    </p:embeddedFont>
    <p:embeddedFont>
      <p:font typeface="Fira Sans Extra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82DDA9-CCAA-464E-BC16-143955E022B3}">
  <a:tblStyle styleId="{7F82DDA9-CCAA-464E-BC16-143955E022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regular.fntdata"/><Relationship Id="rId20" Type="http://schemas.openxmlformats.org/officeDocument/2006/relationships/slide" Target="slides/slide13.xml"/><Relationship Id="rId42" Type="http://schemas.openxmlformats.org/officeDocument/2006/relationships/font" Target="fonts/FiraSans-italic.fntdata"/><Relationship Id="rId41" Type="http://schemas.openxmlformats.org/officeDocument/2006/relationships/font" Target="fonts/FiraSans-bold.fntdata"/><Relationship Id="rId22" Type="http://schemas.openxmlformats.org/officeDocument/2006/relationships/slide" Target="slides/slide15.xml"/><Relationship Id="rId44" Type="http://schemas.openxmlformats.org/officeDocument/2006/relationships/font" Target="fonts/FiraSansExtraCondensed-regular.fntdata"/><Relationship Id="rId21" Type="http://schemas.openxmlformats.org/officeDocument/2006/relationships/slide" Target="slides/slide14.xml"/><Relationship Id="rId43" Type="http://schemas.openxmlformats.org/officeDocument/2006/relationships/font" Target="fonts/FiraSans-boldItalic.fntdata"/><Relationship Id="rId24" Type="http://schemas.openxmlformats.org/officeDocument/2006/relationships/slide" Target="slides/slide17.xml"/><Relationship Id="rId46" Type="http://schemas.openxmlformats.org/officeDocument/2006/relationships/font" Target="fonts/FiraSansExtraCondensed-italic.fntdata"/><Relationship Id="rId23" Type="http://schemas.openxmlformats.org/officeDocument/2006/relationships/slide" Target="slides/slide16.xml"/><Relationship Id="rId45" Type="http://schemas.openxmlformats.org/officeDocument/2006/relationships/font" Target="fonts/FiraSansExtra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FiraSansExtraCondense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3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6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8.xml"/><Relationship Id="rId37" Type="http://schemas.openxmlformats.org/officeDocument/2006/relationships/font" Target="fonts/FiraSansMedium-bold.fntdata"/><Relationship Id="rId14" Type="http://schemas.openxmlformats.org/officeDocument/2006/relationships/slide" Target="slides/slide7.xml"/><Relationship Id="rId36" Type="http://schemas.openxmlformats.org/officeDocument/2006/relationships/font" Target="fonts/FiraSansMedium-regular.fntdata"/><Relationship Id="rId17" Type="http://schemas.openxmlformats.org/officeDocument/2006/relationships/slide" Target="slides/slide10.xml"/><Relationship Id="rId39" Type="http://schemas.openxmlformats.org/officeDocument/2006/relationships/font" Target="fonts/FiraSansMedium-boldItalic.fntdata"/><Relationship Id="rId16" Type="http://schemas.openxmlformats.org/officeDocument/2006/relationships/slide" Target="slides/slide9.xml"/><Relationship Id="rId38" Type="http://schemas.openxmlformats.org/officeDocument/2006/relationships/font" Target="fonts/FiraSansMedium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554cb4850_1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2554cb48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25b9fe01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0" name="Google Shape;1920;g125b9fe01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25b9fe01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5" name="Google Shape;1975;g125b9fe01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1222f8064e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6" name="Google Shape;1996;g1222f8064e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12554cb4850_1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9" name="Google Shape;2019;g12554cb4850_1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258fa8a0e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1258fa8a0e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12554cb4850_1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0" name="Google Shape;2130;g12554cb4850_1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22f8064e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5" name="Google Shape;2165;g1222f8064e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12264ed8f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g12264ed8ff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25f7147f3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125f7147f3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12554cb4850_1_2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1" name="Google Shape;2231;g12554cb4850_1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2554cb4850_1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g12554cb4850_1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f3f4c6c5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f3f4c6c5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f3f4c6c5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f3f4c6c5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f3f4c6c5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f3f4c6c5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f3f4c6c5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" name="Google Shape;2268;gf3f4c6c5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1222cbcf986_2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1222cbcf986_2_17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2554cb4850_1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g12554cb4850_1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2554cb4850_1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6" name="Google Shape;1606;g12554cb4850_1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12554cb4850_1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0" name="Google Shape;1660;g12554cb4850_1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2554cb4850_1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8" name="Google Shape;1698;g12554cb4850_1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222f8064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5" name="Google Shape;1805;g1222f8064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222f8064e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                                                                     </a:t>
            </a:r>
            <a:endParaRPr/>
          </a:p>
        </p:txBody>
      </p:sp>
      <p:sp>
        <p:nvSpPr>
          <p:cNvPr id="1882" name="Google Shape;1882;g1222f8064eb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1222cbcf986_2_2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g1222cbcf986_2_2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2356164" y="254632"/>
            <a:ext cx="6566381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gradFill>
            <a:gsLst>
              <a:gs pos="0">
                <a:srgbClr val="71C6CA"/>
              </a:gs>
              <a:gs pos="25000">
                <a:srgbClr val="B4E2E4"/>
              </a:gs>
              <a:gs pos="50000">
                <a:srgbClr val="BFE5E7"/>
              </a:gs>
              <a:gs pos="75000">
                <a:srgbClr val="9FD9DC"/>
              </a:gs>
              <a:gs pos="100000">
                <a:srgbClr val="71C6C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14"/>
          <p:cNvGrpSpPr/>
          <p:nvPr/>
        </p:nvGrpSpPr>
        <p:grpSpPr>
          <a:xfrm>
            <a:off x="39400" y="3986806"/>
            <a:ext cx="1009125" cy="1149905"/>
            <a:chOff x="35636" y="1136215"/>
            <a:chExt cx="2624846" cy="2991029"/>
          </a:xfrm>
        </p:grpSpPr>
        <p:sp>
          <p:nvSpPr>
            <p:cNvPr id="55" name="Google Shape;55;p14"/>
            <p:cNvSpPr/>
            <p:nvPr/>
          </p:nvSpPr>
          <p:spPr>
            <a:xfrm>
              <a:off x="1134977" y="1170148"/>
              <a:ext cx="1525505" cy="2957096"/>
            </a:xfrm>
            <a:custGeom>
              <a:rect b="b" l="l" r="r" t="t"/>
              <a:pathLst>
                <a:path extrusionOk="0" h="2957097" w="1525504">
                  <a:moveTo>
                    <a:pt x="1104814" y="2757552"/>
                  </a:moveTo>
                  <a:cubicBezTo>
                    <a:pt x="1127404" y="2802729"/>
                    <a:pt x="1193843" y="2752237"/>
                    <a:pt x="1104814" y="2757552"/>
                  </a:cubicBezTo>
                  <a:close/>
                  <a:moveTo>
                    <a:pt x="1100829" y="2479842"/>
                  </a:moveTo>
                  <a:cubicBezTo>
                    <a:pt x="1059637" y="2497114"/>
                    <a:pt x="1173910" y="2478512"/>
                    <a:pt x="1100829" y="2479842"/>
                  </a:cubicBezTo>
                  <a:close/>
                  <a:moveTo>
                    <a:pt x="811160" y="2420047"/>
                  </a:moveTo>
                  <a:cubicBezTo>
                    <a:pt x="674297" y="2433334"/>
                    <a:pt x="945364" y="2434663"/>
                    <a:pt x="811160" y="2420047"/>
                  </a:cubicBezTo>
                  <a:close/>
                  <a:moveTo>
                    <a:pt x="789367" y="1820093"/>
                  </a:moveTo>
                  <a:lnTo>
                    <a:pt x="791353" y="1823414"/>
                  </a:lnTo>
                  <a:cubicBezTo>
                    <a:pt x="791269" y="1830183"/>
                    <a:pt x="774411" y="1832216"/>
                    <a:pt x="769677" y="1826029"/>
                  </a:cubicBezTo>
                  <a:lnTo>
                    <a:pt x="769537" y="1824965"/>
                  </a:lnTo>
                  <a:close/>
                  <a:moveTo>
                    <a:pt x="83001" y="1192274"/>
                  </a:moveTo>
                  <a:cubicBezTo>
                    <a:pt x="63068" y="1224164"/>
                    <a:pt x="105588" y="1250739"/>
                    <a:pt x="83001" y="1192274"/>
                  </a:cubicBezTo>
                  <a:close/>
                  <a:moveTo>
                    <a:pt x="77686" y="1019535"/>
                  </a:moveTo>
                  <a:lnTo>
                    <a:pt x="71041" y="1047440"/>
                  </a:lnTo>
                  <a:cubicBezTo>
                    <a:pt x="45796" y="1180315"/>
                    <a:pt x="128178" y="1093946"/>
                    <a:pt x="77686" y="1019535"/>
                  </a:cubicBezTo>
                  <a:close/>
                  <a:moveTo>
                    <a:pt x="381971" y="841481"/>
                  </a:moveTo>
                  <a:cubicBezTo>
                    <a:pt x="323505" y="854769"/>
                    <a:pt x="424491" y="869385"/>
                    <a:pt x="381971" y="841481"/>
                  </a:cubicBezTo>
                  <a:close/>
                  <a:moveTo>
                    <a:pt x="213512" y="797184"/>
                  </a:moveTo>
                  <a:cubicBezTo>
                    <a:pt x="207344" y="796636"/>
                    <a:pt x="198603" y="797467"/>
                    <a:pt x="186644" y="800290"/>
                  </a:cubicBezTo>
                  <a:cubicBezTo>
                    <a:pt x="173855" y="872376"/>
                    <a:pt x="256693" y="801017"/>
                    <a:pt x="213512" y="797184"/>
                  </a:cubicBezTo>
                  <a:close/>
                  <a:moveTo>
                    <a:pt x="44466" y="773716"/>
                  </a:moveTo>
                  <a:lnTo>
                    <a:pt x="72371" y="794975"/>
                  </a:lnTo>
                  <a:cubicBezTo>
                    <a:pt x="210562" y="829523"/>
                    <a:pt x="126849" y="783015"/>
                    <a:pt x="44466" y="773716"/>
                  </a:cubicBezTo>
                  <a:close/>
                  <a:moveTo>
                    <a:pt x="194617" y="614264"/>
                  </a:moveTo>
                  <a:cubicBezTo>
                    <a:pt x="166712" y="627551"/>
                    <a:pt x="153424" y="659442"/>
                    <a:pt x="124191" y="671400"/>
                  </a:cubicBezTo>
                  <a:cubicBezTo>
                    <a:pt x="-84424" y="715249"/>
                    <a:pt x="230491" y="711263"/>
                    <a:pt x="194617" y="614264"/>
                  </a:cubicBezTo>
                  <a:close/>
                  <a:moveTo>
                    <a:pt x="0" y="0"/>
                  </a:moveTo>
                  <a:lnTo>
                    <a:pt x="1780" y="2724"/>
                  </a:lnTo>
                  <a:cubicBezTo>
                    <a:pt x="17725" y="49375"/>
                    <a:pt x="-24629" y="121626"/>
                    <a:pt x="27192" y="114651"/>
                  </a:cubicBezTo>
                  <a:cubicBezTo>
                    <a:pt x="194617" y="5692"/>
                    <a:pt x="44466" y="150527"/>
                    <a:pt x="20549" y="226266"/>
                  </a:cubicBezTo>
                  <a:cubicBezTo>
                    <a:pt x="-11342" y="408306"/>
                    <a:pt x="73698" y="149198"/>
                    <a:pt x="121533" y="216964"/>
                  </a:cubicBezTo>
                  <a:cubicBezTo>
                    <a:pt x="190629" y="202349"/>
                    <a:pt x="298260" y="147869"/>
                    <a:pt x="189302" y="254170"/>
                  </a:cubicBezTo>
                  <a:cubicBezTo>
                    <a:pt x="340780" y="296690"/>
                    <a:pt x="158739" y="303335"/>
                    <a:pt x="105588" y="309977"/>
                  </a:cubicBezTo>
                  <a:cubicBezTo>
                    <a:pt x="207904" y="313965"/>
                    <a:pt x="245109" y="414951"/>
                    <a:pt x="113561" y="408306"/>
                  </a:cubicBezTo>
                  <a:cubicBezTo>
                    <a:pt x="-8684" y="295362"/>
                    <a:pt x="-23300" y="607620"/>
                    <a:pt x="81671" y="587689"/>
                  </a:cubicBezTo>
                  <a:cubicBezTo>
                    <a:pt x="172027" y="474744"/>
                    <a:pt x="241123" y="380402"/>
                    <a:pt x="383300" y="375087"/>
                  </a:cubicBezTo>
                  <a:cubicBezTo>
                    <a:pt x="306233" y="445510"/>
                    <a:pt x="481628" y="490689"/>
                    <a:pt x="350080" y="538524"/>
                  </a:cubicBezTo>
                  <a:cubicBezTo>
                    <a:pt x="529463" y="603634"/>
                    <a:pt x="267698" y="627551"/>
                    <a:pt x="283643" y="675387"/>
                  </a:cubicBezTo>
                  <a:cubicBezTo>
                    <a:pt x="413861" y="692660"/>
                    <a:pt x="352737" y="716578"/>
                    <a:pt x="275670" y="781688"/>
                  </a:cubicBezTo>
                  <a:cubicBezTo>
                    <a:pt x="291615" y="765743"/>
                    <a:pt x="500230" y="829523"/>
                    <a:pt x="574641" y="889316"/>
                  </a:cubicBezTo>
                  <a:cubicBezTo>
                    <a:pt x="537435" y="1002262"/>
                    <a:pt x="409875" y="893304"/>
                    <a:pt x="372670" y="973029"/>
                  </a:cubicBezTo>
                  <a:cubicBezTo>
                    <a:pt x="292944" y="850783"/>
                    <a:pt x="205247" y="1044782"/>
                    <a:pt x="154753" y="898619"/>
                  </a:cubicBezTo>
                  <a:cubicBezTo>
                    <a:pt x="160068" y="1008905"/>
                    <a:pt x="72371" y="933166"/>
                    <a:pt x="59083" y="873371"/>
                  </a:cubicBezTo>
                  <a:cubicBezTo>
                    <a:pt x="-28615" y="903934"/>
                    <a:pt x="174684" y="991631"/>
                    <a:pt x="214547" y="1012892"/>
                  </a:cubicBezTo>
                  <a:cubicBezTo>
                    <a:pt x="253081" y="1143111"/>
                    <a:pt x="464353" y="913234"/>
                    <a:pt x="538764" y="1072686"/>
                  </a:cubicBezTo>
                  <a:cubicBezTo>
                    <a:pt x="599886" y="1023522"/>
                    <a:pt x="904173" y="1095274"/>
                    <a:pt x="702202" y="1119193"/>
                  </a:cubicBezTo>
                  <a:cubicBezTo>
                    <a:pt x="715490" y="1173670"/>
                    <a:pt x="606531" y="1230808"/>
                    <a:pt x="522819" y="1169685"/>
                  </a:cubicBezTo>
                  <a:cubicBezTo>
                    <a:pt x="649051" y="1234794"/>
                    <a:pt x="517504" y="1253396"/>
                    <a:pt x="456381" y="1192274"/>
                  </a:cubicBezTo>
                  <a:cubicBezTo>
                    <a:pt x="457711" y="1307876"/>
                    <a:pt x="310217" y="1213534"/>
                    <a:pt x="247766" y="1218849"/>
                  </a:cubicBezTo>
                  <a:cubicBezTo>
                    <a:pt x="315532" y="1341095"/>
                    <a:pt x="509532" y="1370327"/>
                    <a:pt x="619819" y="1268014"/>
                  </a:cubicBezTo>
                  <a:cubicBezTo>
                    <a:pt x="627791" y="1365012"/>
                    <a:pt x="727447" y="1265356"/>
                    <a:pt x="773954" y="1310534"/>
                  </a:cubicBezTo>
                  <a:cubicBezTo>
                    <a:pt x="934734" y="1311862"/>
                    <a:pt x="769968" y="1345081"/>
                    <a:pt x="740736" y="1410189"/>
                  </a:cubicBezTo>
                  <a:cubicBezTo>
                    <a:pt x="623804" y="1331794"/>
                    <a:pt x="700872" y="1481943"/>
                    <a:pt x="598559" y="1485931"/>
                  </a:cubicBezTo>
                  <a:cubicBezTo>
                    <a:pt x="556039" y="1585586"/>
                    <a:pt x="451066" y="1463341"/>
                    <a:pt x="464353" y="1505860"/>
                  </a:cubicBezTo>
                  <a:cubicBezTo>
                    <a:pt x="362040" y="1481943"/>
                    <a:pt x="331477" y="1524463"/>
                    <a:pt x="209232" y="1485931"/>
                  </a:cubicBezTo>
                  <a:cubicBezTo>
                    <a:pt x="239794" y="1548382"/>
                    <a:pt x="517504" y="1666641"/>
                    <a:pt x="646394" y="1564326"/>
                  </a:cubicBezTo>
                  <a:cubicBezTo>
                    <a:pt x="598559" y="1722450"/>
                    <a:pt x="813818" y="1548382"/>
                    <a:pt x="860323" y="1645381"/>
                  </a:cubicBezTo>
                  <a:cubicBezTo>
                    <a:pt x="1072924" y="1667970"/>
                    <a:pt x="785913" y="1710490"/>
                    <a:pt x="824448" y="1811476"/>
                  </a:cubicBezTo>
                  <a:lnTo>
                    <a:pt x="789367" y="1820093"/>
                  </a:lnTo>
                  <a:lnTo>
                    <a:pt x="787818" y="1817505"/>
                  </a:lnTo>
                  <a:cubicBezTo>
                    <a:pt x="785290" y="1815275"/>
                    <a:pt x="781262" y="1812804"/>
                    <a:pt x="775283" y="1810147"/>
                  </a:cubicBezTo>
                  <a:cubicBezTo>
                    <a:pt x="771629" y="1813967"/>
                    <a:pt x="769636" y="1817165"/>
                    <a:pt x="768852" y="1819793"/>
                  </a:cubicBezTo>
                  <a:lnTo>
                    <a:pt x="769537" y="1824965"/>
                  </a:lnTo>
                  <a:lnTo>
                    <a:pt x="724977" y="1835912"/>
                  </a:lnTo>
                  <a:cubicBezTo>
                    <a:pt x="628621" y="1854411"/>
                    <a:pt x="538432" y="1856653"/>
                    <a:pt x="425819" y="1856653"/>
                  </a:cubicBezTo>
                  <a:cubicBezTo>
                    <a:pt x="363367" y="1900503"/>
                    <a:pt x="688913" y="2022749"/>
                    <a:pt x="758009" y="1895188"/>
                  </a:cubicBezTo>
                  <a:cubicBezTo>
                    <a:pt x="783256" y="1940365"/>
                    <a:pt x="873610" y="1903160"/>
                    <a:pt x="784584" y="1961626"/>
                  </a:cubicBezTo>
                  <a:cubicBezTo>
                    <a:pt x="855008" y="1974914"/>
                    <a:pt x="938720" y="1920434"/>
                    <a:pt x="1005159" y="1994844"/>
                  </a:cubicBezTo>
                  <a:cubicBezTo>
                    <a:pt x="1035720" y="2059953"/>
                    <a:pt x="847035" y="2162268"/>
                    <a:pt x="756681" y="2130377"/>
                  </a:cubicBezTo>
                  <a:cubicBezTo>
                    <a:pt x="885570" y="2200803"/>
                    <a:pt x="715490" y="2234020"/>
                    <a:pt x="642407" y="2208775"/>
                  </a:cubicBezTo>
                  <a:cubicBezTo>
                    <a:pt x="577299" y="2283185"/>
                    <a:pt x="857665" y="2277870"/>
                    <a:pt x="936062" y="2263254"/>
                  </a:cubicBezTo>
                  <a:cubicBezTo>
                    <a:pt x="1041035" y="2195487"/>
                    <a:pt x="1001172" y="2336336"/>
                    <a:pt x="924104" y="2320391"/>
                  </a:cubicBezTo>
                  <a:cubicBezTo>
                    <a:pt x="994529" y="2378856"/>
                    <a:pt x="901515" y="2400116"/>
                    <a:pt x="857665" y="2370883"/>
                  </a:cubicBezTo>
                  <a:cubicBezTo>
                    <a:pt x="922775" y="2489142"/>
                    <a:pt x="1079570" y="2396130"/>
                    <a:pt x="1180554" y="2382842"/>
                  </a:cubicBezTo>
                  <a:cubicBezTo>
                    <a:pt x="1175239" y="2570198"/>
                    <a:pt x="1015788" y="2594115"/>
                    <a:pt x="869625" y="2566210"/>
                  </a:cubicBezTo>
                  <a:cubicBezTo>
                    <a:pt x="876268" y="2696428"/>
                    <a:pt x="1152650" y="2598100"/>
                    <a:pt x="1253636" y="2657895"/>
                  </a:cubicBezTo>
                  <a:cubicBezTo>
                    <a:pt x="1452949" y="2584813"/>
                    <a:pt x="1294827" y="2741606"/>
                    <a:pt x="1199158" y="2749578"/>
                  </a:cubicBezTo>
                  <a:cubicBezTo>
                    <a:pt x="1308116" y="2770839"/>
                    <a:pt x="1211115" y="2794757"/>
                    <a:pt x="1159294" y="2786784"/>
                  </a:cubicBezTo>
                  <a:cubicBezTo>
                    <a:pt x="1250979" y="2882455"/>
                    <a:pt x="1038377" y="2764196"/>
                    <a:pt x="1007816" y="2834619"/>
                  </a:cubicBezTo>
                  <a:cubicBezTo>
                    <a:pt x="1128732" y="2902386"/>
                    <a:pt x="1301471" y="2918331"/>
                    <a:pt x="1446306" y="2922318"/>
                  </a:cubicBezTo>
                  <a:cubicBezTo>
                    <a:pt x="1559915" y="2908366"/>
                    <a:pt x="1533008" y="2917584"/>
                    <a:pt x="1478819" y="2941564"/>
                  </a:cubicBezTo>
                  <a:lnTo>
                    <a:pt x="1446714" y="2957097"/>
                  </a:lnTo>
                  <a:lnTo>
                    <a:pt x="0" y="295709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5636" y="1136215"/>
              <a:ext cx="1113712" cy="2991028"/>
            </a:xfrm>
            <a:custGeom>
              <a:rect b="b" l="l" r="r" t="t"/>
              <a:pathLst>
                <a:path extrusionOk="0" h="2991028" w="1113712">
                  <a:moveTo>
                    <a:pt x="807386" y="1975864"/>
                  </a:moveTo>
                  <a:cubicBezTo>
                    <a:pt x="657238" y="2001111"/>
                    <a:pt x="706400" y="2051604"/>
                    <a:pt x="807386" y="1975864"/>
                  </a:cubicBezTo>
                  <a:close/>
                  <a:moveTo>
                    <a:pt x="970824" y="1251690"/>
                  </a:moveTo>
                  <a:cubicBezTo>
                    <a:pt x="922989" y="1274279"/>
                    <a:pt x="1014672" y="1270294"/>
                    <a:pt x="970824" y="1251690"/>
                  </a:cubicBezTo>
                  <a:close/>
                  <a:moveTo>
                    <a:pt x="701085" y="1251690"/>
                  </a:moveTo>
                  <a:cubicBezTo>
                    <a:pt x="663880" y="1338060"/>
                    <a:pt x="790113" y="1319456"/>
                    <a:pt x="835291" y="1310157"/>
                  </a:cubicBezTo>
                  <a:cubicBezTo>
                    <a:pt x="1034605" y="1241060"/>
                    <a:pt x="752907" y="1312814"/>
                    <a:pt x="701085" y="1251690"/>
                  </a:cubicBezTo>
                  <a:close/>
                  <a:moveTo>
                    <a:pt x="1035932" y="1229102"/>
                  </a:moveTo>
                  <a:cubicBezTo>
                    <a:pt x="988097" y="1251690"/>
                    <a:pt x="1079782" y="1247704"/>
                    <a:pt x="1035932" y="1229102"/>
                  </a:cubicBezTo>
                  <a:close/>
                  <a:moveTo>
                    <a:pt x="1091741" y="1199868"/>
                  </a:moveTo>
                  <a:cubicBezTo>
                    <a:pt x="1033275" y="1219801"/>
                    <a:pt x="1130274" y="1225116"/>
                    <a:pt x="1091741" y="1199868"/>
                  </a:cubicBezTo>
                  <a:close/>
                  <a:moveTo>
                    <a:pt x="954879" y="554092"/>
                  </a:moveTo>
                  <a:cubicBezTo>
                    <a:pt x="925646" y="556749"/>
                    <a:pt x="974810" y="599269"/>
                    <a:pt x="973481" y="597942"/>
                  </a:cubicBezTo>
                  <a:cubicBezTo>
                    <a:pt x="1071810" y="693613"/>
                    <a:pt x="1050550" y="556749"/>
                    <a:pt x="954879" y="554092"/>
                  </a:cubicBezTo>
                  <a:close/>
                  <a:moveTo>
                    <a:pt x="986769" y="390655"/>
                  </a:moveTo>
                  <a:cubicBezTo>
                    <a:pt x="977467" y="415901"/>
                    <a:pt x="1012015" y="427861"/>
                    <a:pt x="1017330" y="446464"/>
                  </a:cubicBezTo>
                  <a:cubicBezTo>
                    <a:pt x="1057192" y="589969"/>
                    <a:pt x="1077125" y="399956"/>
                    <a:pt x="986769" y="390655"/>
                  </a:cubicBezTo>
                  <a:close/>
                  <a:moveTo>
                    <a:pt x="1074467" y="0"/>
                  </a:moveTo>
                  <a:cubicBezTo>
                    <a:pt x="1086426" y="2990"/>
                    <a:pt x="1095354" y="7661"/>
                    <a:pt x="1101955" y="13529"/>
                  </a:cubicBezTo>
                  <a:lnTo>
                    <a:pt x="1113712" y="31513"/>
                  </a:lnTo>
                  <a:lnTo>
                    <a:pt x="1113712" y="2991028"/>
                  </a:lnTo>
                  <a:lnTo>
                    <a:pt x="380617" y="2991028"/>
                  </a:lnTo>
                  <a:lnTo>
                    <a:pt x="384865" y="2982557"/>
                  </a:lnTo>
                  <a:cubicBezTo>
                    <a:pt x="387715" y="2975254"/>
                    <a:pt x="386090" y="2971491"/>
                    <a:pt x="370960" y="2976437"/>
                  </a:cubicBezTo>
                  <a:lnTo>
                    <a:pt x="337023" y="2991028"/>
                  </a:lnTo>
                  <a:lnTo>
                    <a:pt x="336998" y="2991028"/>
                  </a:lnTo>
                  <a:lnTo>
                    <a:pt x="312923" y="2971636"/>
                  </a:lnTo>
                  <a:cubicBezTo>
                    <a:pt x="249122" y="2938010"/>
                    <a:pt x="138524" y="2977250"/>
                    <a:pt x="116432" y="2908653"/>
                  </a:cubicBezTo>
                  <a:cubicBezTo>
                    <a:pt x="-47004" y="2875434"/>
                    <a:pt x="214761" y="2864804"/>
                    <a:pt x="80556" y="2848859"/>
                  </a:cubicBezTo>
                  <a:cubicBezTo>
                    <a:pt x="-85539" y="2806338"/>
                    <a:pt x="42022" y="2782421"/>
                    <a:pt x="135035" y="2814311"/>
                  </a:cubicBezTo>
                  <a:cubicBezTo>
                    <a:pt x="278540" y="2810325"/>
                    <a:pt x="432676" y="2826269"/>
                    <a:pt x="590799" y="2786407"/>
                  </a:cubicBezTo>
                  <a:cubicBezTo>
                    <a:pt x="739620" y="2754516"/>
                    <a:pt x="609402" y="2701366"/>
                    <a:pt x="523032" y="2714654"/>
                  </a:cubicBezTo>
                  <a:cubicBezTo>
                    <a:pt x="507087" y="2633600"/>
                    <a:pt x="404774" y="2755846"/>
                    <a:pt x="410089" y="2664161"/>
                  </a:cubicBezTo>
                  <a:cubicBezTo>
                    <a:pt x="343650" y="2681435"/>
                    <a:pt x="303788" y="2645558"/>
                    <a:pt x="218747" y="2660175"/>
                  </a:cubicBezTo>
                  <a:cubicBezTo>
                    <a:pt x="254623" y="2584435"/>
                    <a:pt x="-4485" y="2654860"/>
                    <a:pt x="49994" y="2588422"/>
                  </a:cubicBezTo>
                  <a:cubicBezTo>
                    <a:pt x="174897" y="2529957"/>
                    <a:pt x="-49662" y="2540587"/>
                    <a:pt x="53981" y="2494079"/>
                  </a:cubicBezTo>
                  <a:cubicBezTo>
                    <a:pt x="230706" y="2455546"/>
                    <a:pt x="419389" y="2494079"/>
                    <a:pt x="593457" y="2444916"/>
                  </a:cubicBezTo>
                  <a:cubicBezTo>
                    <a:pt x="382184" y="2365191"/>
                    <a:pt x="713045" y="2375821"/>
                    <a:pt x="775496" y="2309383"/>
                  </a:cubicBezTo>
                  <a:cubicBezTo>
                    <a:pt x="717031" y="2240288"/>
                    <a:pt x="677167" y="2342601"/>
                    <a:pt x="625346" y="2314698"/>
                  </a:cubicBezTo>
                  <a:cubicBezTo>
                    <a:pt x="562894" y="2297424"/>
                    <a:pt x="590799" y="2318684"/>
                    <a:pt x="519047" y="2345259"/>
                  </a:cubicBezTo>
                  <a:cubicBezTo>
                    <a:pt x="380855" y="2323999"/>
                    <a:pt x="259938" y="2312040"/>
                    <a:pt x="149652" y="2205739"/>
                  </a:cubicBezTo>
                  <a:cubicBezTo>
                    <a:pt x="225391" y="2135315"/>
                    <a:pt x="479183" y="2126015"/>
                    <a:pt x="612059" y="2064891"/>
                  </a:cubicBezTo>
                  <a:cubicBezTo>
                    <a:pt x="558909" y="1983836"/>
                    <a:pt x="685140" y="1994466"/>
                    <a:pt x="639963" y="1961248"/>
                  </a:cubicBezTo>
                  <a:cubicBezTo>
                    <a:pt x="505758" y="2070206"/>
                    <a:pt x="390156" y="1971878"/>
                    <a:pt x="261267" y="1894811"/>
                  </a:cubicBezTo>
                  <a:cubicBezTo>
                    <a:pt x="230706" y="1811098"/>
                    <a:pt x="701085" y="1910756"/>
                    <a:pt x="491142" y="1817742"/>
                  </a:cubicBezTo>
                  <a:cubicBezTo>
                    <a:pt x="472540" y="1809770"/>
                    <a:pt x="261267" y="1716756"/>
                    <a:pt x="321060" y="1670249"/>
                  </a:cubicBezTo>
                  <a:cubicBezTo>
                    <a:pt x="465896" y="1611784"/>
                    <a:pt x="638634" y="1711441"/>
                    <a:pt x="768853" y="1602483"/>
                  </a:cubicBezTo>
                  <a:cubicBezTo>
                    <a:pt x="718360" y="1648989"/>
                    <a:pt x="614717" y="1476251"/>
                    <a:pt x="513731" y="1478908"/>
                  </a:cubicBezTo>
                  <a:cubicBezTo>
                    <a:pt x="461910" y="1465621"/>
                    <a:pt x="234692" y="1368621"/>
                    <a:pt x="322390" y="1347361"/>
                  </a:cubicBezTo>
                  <a:cubicBezTo>
                    <a:pt x="419389" y="1395197"/>
                    <a:pt x="380855" y="1288897"/>
                    <a:pt x="451278" y="1327429"/>
                  </a:cubicBezTo>
                  <a:cubicBezTo>
                    <a:pt x="590799" y="1416457"/>
                    <a:pt x="459252" y="1262320"/>
                    <a:pt x="544292" y="1263649"/>
                  </a:cubicBezTo>
                  <a:cubicBezTo>
                    <a:pt x="739620" y="1294212"/>
                    <a:pt x="585484" y="1197211"/>
                    <a:pt x="491142" y="1170636"/>
                  </a:cubicBezTo>
                  <a:cubicBezTo>
                    <a:pt x="499115" y="1157348"/>
                    <a:pt x="403444" y="1090911"/>
                    <a:pt x="487156" y="1089582"/>
                  </a:cubicBezTo>
                  <a:cubicBezTo>
                    <a:pt x="546949" y="1021815"/>
                    <a:pt x="775496" y="1136088"/>
                    <a:pt x="691785" y="1048390"/>
                  </a:cubicBezTo>
                  <a:cubicBezTo>
                    <a:pt x="816688" y="1085595"/>
                    <a:pt x="984111" y="1084267"/>
                    <a:pt x="1071810" y="951392"/>
                  </a:cubicBezTo>
                  <a:cubicBezTo>
                    <a:pt x="1058522" y="910199"/>
                    <a:pt x="814031" y="1085595"/>
                    <a:pt x="747592" y="1005870"/>
                  </a:cubicBezTo>
                  <a:cubicBezTo>
                    <a:pt x="915016" y="857049"/>
                    <a:pt x="654580" y="1077622"/>
                    <a:pt x="628004" y="950062"/>
                  </a:cubicBezTo>
                  <a:cubicBezTo>
                    <a:pt x="784798" y="847748"/>
                    <a:pt x="430019" y="1019158"/>
                    <a:pt x="584155" y="895583"/>
                  </a:cubicBezTo>
                  <a:cubicBezTo>
                    <a:pt x="536319" y="904884"/>
                    <a:pt x="303788" y="843761"/>
                    <a:pt x="491142" y="829146"/>
                  </a:cubicBezTo>
                  <a:cubicBezTo>
                    <a:pt x="553594" y="722845"/>
                    <a:pt x="685140" y="857049"/>
                    <a:pt x="771511" y="853063"/>
                  </a:cubicBezTo>
                  <a:cubicBezTo>
                    <a:pt x="699757" y="736132"/>
                    <a:pt x="1114329" y="984610"/>
                    <a:pt x="1071810" y="795926"/>
                  </a:cubicBezTo>
                  <a:cubicBezTo>
                    <a:pt x="988097" y="850406"/>
                    <a:pt x="992084" y="782638"/>
                    <a:pt x="905714" y="790611"/>
                  </a:cubicBezTo>
                  <a:cubicBezTo>
                    <a:pt x="950891" y="712215"/>
                    <a:pt x="812701" y="765365"/>
                    <a:pt x="747592" y="742776"/>
                  </a:cubicBezTo>
                  <a:cubicBezTo>
                    <a:pt x="609402" y="694940"/>
                    <a:pt x="913686" y="682983"/>
                    <a:pt x="731647" y="619202"/>
                  </a:cubicBezTo>
                  <a:cubicBezTo>
                    <a:pt x="618703" y="563394"/>
                    <a:pt x="835291" y="578009"/>
                    <a:pt x="705072" y="522202"/>
                  </a:cubicBezTo>
                  <a:cubicBezTo>
                    <a:pt x="707730" y="475696"/>
                    <a:pt x="1014672" y="631160"/>
                    <a:pt x="880468" y="447791"/>
                  </a:cubicBezTo>
                  <a:cubicBezTo>
                    <a:pt x="964180" y="487655"/>
                    <a:pt x="1000056" y="410586"/>
                    <a:pt x="891098" y="410586"/>
                  </a:cubicBezTo>
                  <a:cubicBezTo>
                    <a:pt x="948234" y="387997"/>
                    <a:pt x="772838" y="205957"/>
                    <a:pt x="913686" y="260437"/>
                  </a:cubicBezTo>
                  <a:cubicBezTo>
                    <a:pt x="954879" y="233862"/>
                    <a:pt x="1004042" y="229874"/>
                    <a:pt x="1018659" y="322888"/>
                  </a:cubicBezTo>
                  <a:cubicBezTo>
                    <a:pt x="1135589" y="429189"/>
                    <a:pt x="965509" y="136862"/>
                    <a:pt x="982783" y="136862"/>
                  </a:cubicBezTo>
                  <a:cubicBezTo>
                    <a:pt x="1107686" y="269738"/>
                    <a:pt x="1059850" y="77069"/>
                    <a:pt x="107446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14"/>
          <p:cNvGrpSpPr/>
          <p:nvPr/>
        </p:nvGrpSpPr>
        <p:grpSpPr>
          <a:xfrm>
            <a:off x="539823" y="4294607"/>
            <a:ext cx="730304" cy="842103"/>
            <a:chOff x="276796" y="1136215"/>
            <a:chExt cx="2593938" cy="2991029"/>
          </a:xfrm>
        </p:grpSpPr>
        <p:sp>
          <p:nvSpPr>
            <p:cNvPr id="58" name="Google Shape;58;p14"/>
            <p:cNvSpPr/>
            <p:nvPr/>
          </p:nvSpPr>
          <p:spPr>
            <a:xfrm>
              <a:off x="1345231" y="1170148"/>
              <a:ext cx="1525503" cy="2957096"/>
            </a:xfrm>
            <a:custGeom>
              <a:rect b="b" l="l" r="r" t="t"/>
              <a:pathLst>
                <a:path extrusionOk="0" h="2957097" w="1525504">
                  <a:moveTo>
                    <a:pt x="1104814" y="2757552"/>
                  </a:moveTo>
                  <a:cubicBezTo>
                    <a:pt x="1127404" y="2802729"/>
                    <a:pt x="1193843" y="2752237"/>
                    <a:pt x="1104814" y="2757552"/>
                  </a:cubicBezTo>
                  <a:close/>
                  <a:moveTo>
                    <a:pt x="1100829" y="2479842"/>
                  </a:moveTo>
                  <a:cubicBezTo>
                    <a:pt x="1059637" y="2497114"/>
                    <a:pt x="1173910" y="2478512"/>
                    <a:pt x="1100829" y="2479842"/>
                  </a:cubicBezTo>
                  <a:close/>
                  <a:moveTo>
                    <a:pt x="811160" y="2420047"/>
                  </a:moveTo>
                  <a:cubicBezTo>
                    <a:pt x="674297" y="2433334"/>
                    <a:pt x="945364" y="2434663"/>
                    <a:pt x="811160" y="2420047"/>
                  </a:cubicBezTo>
                  <a:close/>
                  <a:moveTo>
                    <a:pt x="789367" y="1820093"/>
                  </a:moveTo>
                  <a:lnTo>
                    <a:pt x="791353" y="1823414"/>
                  </a:lnTo>
                  <a:cubicBezTo>
                    <a:pt x="791269" y="1830183"/>
                    <a:pt x="774411" y="1832216"/>
                    <a:pt x="769677" y="1826029"/>
                  </a:cubicBezTo>
                  <a:lnTo>
                    <a:pt x="769537" y="1824965"/>
                  </a:lnTo>
                  <a:close/>
                  <a:moveTo>
                    <a:pt x="83001" y="1192274"/>
                  </a:moveTo>
                  <a:cubicBezTo>
                    <a:pt x="63068" y="1224164"/>
                    <a:pt x="105588" y="1250739"/>
                    <a:pt x="83001" y="1192274"/>
                  </a:cubicBezTo>
                  <a:close/>
                  <a:moveTo>
                    <a:pt x="77686" y="1019535"/>
                  </a:moveTo>
                  <a:lnTo>
                    <a:pt x="71041" y="1047440"/>
                  </a:lnTo>
                  <a:cubicBezTo>
                    <a:pt x="45796" y="1180315"/>
                    <a:pt x="128178" y="1093946"/>
                    <a:pt x="77686" y="1019535"/>
                  </a:cubicBezTo>
                  <a:close/>
                  <a:moveTo>
                    <a:pt x="381971" y="841481"/>
                  </a:moveTo>
                  <a:cubicBezTo>
                    <a:pt x="323505" y="854769"/>
                    <a:pt x="424491" y="869385"/>
                    <a:pt x="381971" y="841481"/>
                  </a:cubicBezTo>
                  <a:close/>
                  <a:moveTo>
                    <a:pt x="213512" y="797184"/>
                  </a:moveTo>
                  <a:cubicBezTo>
                    <a:pt x="207344" y="796636"/>
                    <a:pt x="198603" y="797467"/>
                    <a:pt x="186644" y="800290"/>
                  </a:cubicBezTo>
                  <a:cubicBezTo>
                    <a:pt x="173855" y="872376"/>
                    <a:pt x="256693" y="801017"/>
                    <a:pt x="213512" y="797184"/>
                  </a:cubicBezTo>
                  <a:close/>
                  <a:moveTo>
                    <a:pt x="44466" y="773716"/>
                  </a:moveTo>
                  <a:lnTo>
                    <a:pt x="72371" y="794975"/>
                  </a:lnTo>
                  <a:cubicBezTo>
                    <a:pt x="210562" y="829523"/>
                    <a:pt x="126849" y="783015"/>
                    <a:pt x="44466" y="773716"/>
                  </a:cubicBezTo>
                  <a:close/>
                  <a:moveTo>
                    <a:pt x="194617" y="614264"/>
                  </a:moveTo>
                  <a:cubicBezTo>
                    <a:pt x="166712" y="627551"/>
                    <a:pt x="153424" y="659442"/>
                    <a:pt x="124191" y="671400"/>
                  </a:cubicBezTo>
                  <a:cubicBezTo>
                    <a:pt x="-84424" y="715249"/>
                    <a:pt x="230491" y="711263"/>
                    <a:pt x="194617" y="614264"/>
                  </a:cubicBezTo>
                  <a:close/>
                  <a:moveTo>
                    <a:pt x="0" y="0"/>
                  </a:moveTo>
                  <a:lnTo>
                    <a:pt x="1780" y="2724"/>
                  </a:lnTo>
                  <a:cubicBezTo>
                    <a:pt x="17725" y="49375"/>
                    <a:pt x="-24629" y="121626"/>
                    <a:pt x="27192" y="114651"/>
                  </a:cubicBezTo>
                  <a:cubicBezTo>
                    <a:pt x="194617" y="5692"/>
                    <a:pt x="44466" y="150527"/>
                    <a:pt x="20549" y="226266"/>
                  </a:cubicBezTo>
                  <a:cubicBezTo>
                    <a:pt x="-11342" y="408306"/>
                    <a:pt x="73698" y="149198"/>
                    <a:pt x="121533" y="216964"/>
                  </a:cubicBezTo>
                  <a:cubicBezTo>
                    <a:pt x="190629" y="202349"/>
                    <a:pt x="298260" y="147869"/>
                    <a:pt x="189302" y="254170"/>
                  </a:cubicBezTo>
                  <a:cubicBezTo>
                    <a:pt x="340780" y="296690"/>
                    <a:pt x="158739" y="303335"/>
                    <a:pt x="105588" y="309977"/>
                  </a:cubicBezTo>
                  <a:cubicBezTo>
                    <a:pt x="207904" y="313965"/>
                    <a:pt x="245109" y="414951"/>
                    <a:pt x="113561" y="408306"/>
                  </a:cubicBezTo>
                  <a:cubicBezTo>
                    <a:pt x="-8684" y="295362"/>
                    <a:pt x="-23300" y="607620"/>
                    <a:pt x="81671" y="587689"/>
                  </a:cubicBezTo>
                  <a:cubicBezTo>
                    <a:pt x="172027" y="474744"/>
                    <a:pt x="241123" y="380402"/>
                    <a:pt x="383300" y="375087"/>
                  </a:cubicBezTo>
                  <a:cubicBezTo>
                    <a:pt x="306233" y="445510"/>
                    <a:pt x="481628" y="490689"/>
                    <a:pt x="350080" y="538524"/>
                  </a:cubicBezTo>
                  <a:cubicBezTo>
                    <a:pt x="529463" y="603634"/>
                    <a:pt x="267698" y="627551"/>
                    <a:pt x="283643" y="675387"/>
                  </a:cubicBezTo>
                  <a:cubicBezTo>
                    <a:pt x="413861" y="692660"/>
                    <a:pt x="352737" y="716578"/>
                    <a:pt x="275670" y="781688"/>
                  </a:cubicBezTo>
                  <a:cubicBezTo>
                    <a:pt x="291615" y="765743"/>
                    <a:pt x="500230" y="829523"/>
                    <a:pt x="574641" y="889316"/>
                  </a:cubicBezTo>
                  <a:cubicBezTo>
                    <a:pt x="537435" y="1002262"/>
                    <a:pt x="409875" y="893304"/>
                    <a:pt x="372670" y="973029"/>
                  </a:cubicBezTo>
                  <a:cubicBezTo>
                    <a:pt x="292944" y="850783"/>
                    <a:pt x="205247" y="1044782"/>
                    <a:pt x="154753" y="898619"/>
                  </a:cubicBezTo>
                  <a:cubicBezTo>
                    <a:pt x="160068" y="1008905"/>
                    <a:pt x="72371" y="933166"/>
                    <a:pt x="59083" y="873371"/>
                  </a:cubicBezTo>
                  <a:cubicBezTo>
                    <a:pt x="-28615" y="903934"/>
                    <a:pt x="174684" y="991631"/>
                    <a:pt x="214547" y="1012892"/>
                  </a:cubicBezTo>
                  <a:cubicBezTo>
                    <a:pt x="253081" y="1143111"/>
                    <a:pt x="464353" y="913234"/>
                    <a:pt x="538764" y="1072686"/>
                  </a:cubicBezTo>
                  <a:cubicBezTo>
                    <a:pt x="599886" y="1023522"/>
                    <a:pt x="904173" y="1095274"/>
                    <a:pt x="702202" y="1119193"/>
                  </a:cubicBezTo>
                  <a:cubicBezTo>
                    <a:pt x="715490" y="1173670"/>
                    <a:pt x="606531" y="1230808"/>
                    <a:pt x="522819" y="1169685"/>
                  </a:cubicBezTo>
                  <a:cubicBezTo>
                    <a:pt x="649051" y="1234794"/>
                    <a:pt x="517504" y="1253396"/>
                    <a:pt x="456381" y="1192274"/>
                  </a:cubicBezTo>
                  <a:cubicBezTo>
                    <a:pt x="457711" y="1307876"/>
                    <a:pt x="310217" y="1213534"/>
                    <a:pt x="247766" y="1218849"/>
                  </a:cubicBezTo>
                  <a:cubicBezTo>
                    <a:pt x="315532" y="1341095"/>
                    <a:pt x="509532" y="1370327"/>
                    <a:pt x="619819" y="1268014"/>
                  </a:cubicBezTo>
                  <a:cubicBezTo>
                    <a:pt x="627791" y="1365012"/>
                    <a:pt x="727447" y="1265356"/>
                    <a:pt x="773954" y="1310534"/>
                  </a:cubicBezTo>
                  <a:cubicBezTo>
                    <a:pt x="934734" y="1311862"/>
                    <a:pt x="769968" y="1345081"/>
                    <a:pt x="740736" y="1410189"/>
                  </a:cubicBezTo>
                  <a:cubicBezTo>
                    <a:pt x="623804" y="1331794"/>
                    <a:pt x="700872" y="1481943"/>
                    <a:pt x="598559" y="1485931"/>
                  </a:cubicBezTo>
                  <a:cubicBezTo>
                    <a:pt x="556039" y="1585586"/>
                    <a:pt x="451066" y="1463341"/>
                    <a:pt x="464353" y="1505860"/>
                  </a:cubicBezTo>
                  <a:cubicBezTo>
                    <a:pt x="362040" y="1481943"/>
                    <a:pt x="331477" y="1524463"/>
                    <a:pt x="209232" y="1485931"/>
                  </a:cubicBezTo>
                  <a:cubicBezTo>
                    <a:pt x="239794" y="1548382"/>
                    <a:pt x="517504" y="1666641"/>
                    <a:pt x="646394" y="1564326"/>
                  </a:cubicBezTo>
                  <a:cubicBezTo>
                    <a:pt x="598559" y="1722450"/>
                    <a:pt x="813818" y="1548382"/>
                    <a:pt x="860323" y="1645381"/>
                  </a:cubicBezTo>
                  <a:cubicBezTo>
                    <a:pt x="1072924" y="1667970"/>
                    <a:pt x="785913" y="1710490"/>
                    <a:pt x="824448" y="1811476"/>
                  </a:cubicBezTo>
                  <a:lnTo>
                    <a:pt x="789367" y="1820093"/>
                  </a:lnTo>
                  <a:lnTo>
                    <a:pt x="787818" y="1817505"/>
                  </a:lnTo>
                  <a:cubicBezTo>
                    <a:pt x="785290" y="1815275"/>
                    <a:pt x="781262" y="1812804"/>
                    <a:pt x="775283" y="1810147"/>
                  </a:cubicBezTo>
                  <a:cubicBezTo>
                    <a:pt x="771629" y="1813967"/>
                    <a:pt x="769636" y="1817165"/>
                    <a:pt x="768852" y="1819793"/>
                  </a:cubicBezTo>
                  <a:lnTo>
                    <a:pt x="769537" y="1824965"/>
                  </a:lnTo>
                  <a:lnTo>
                    <a:pt x="724977" y="1835912"/>
                  </a:lnTo>
                  <a:cubicBezTo>
                    <a:pt x="628621" y="1854411"/>
                    <a:pt x="538432" y="1856653"/>
                    <a:pt x="425819" y="1856653"/>
                  </a:cubicBezTo>
                  <a:cubicBezTo>
                    <a:pt x="363367" y="1900503"/>
                    <a:pt x="688913" y="2022749"/>
                    <a:pt x="758009" y="1895188"/>
                  </a:cubicBezTo>
                  <a:cubicBezTo>
                    <a:pt x="783256" y="1940365"/>
                    <a:pt x="873610" y="1903160"/>
                    <a:pt x="784584" y="1961626"/>
                  </a:cubicBezTo>
                  <a:cubicBezTo>
                    <a:pt x="855008" y="1974914"/>
                    <a:pt x="938720" y="1920434"/>
                    <a:pt x="1005159" y="1994844"/>
                  </a:cubicBezTo>
                  <a:cubicBezTo>
                    <a:pt x="1035720" y="2059953"/>
                    <a:pt x="847035" y="2162268"/>
                    <a:pt x="756681" y="2130377"/>
                  </a:cubicBezTo>
                  <a:cubicBezTo>
                    <a:pt x="885570" y="2200803"/>
                    <a:pt x="715490" y="2234020"/>
                    <a:pt x="642407" y="2208775"/>
                  </a:cubicBezTo>
                  <a:cubicBezTo>
                    <a:pt x="577299" y="2283185"/>
                    <a:pt x="857665" y="2277870"/>
                    <a:pt x="936062" y="2263254"/>
                  </a:cubicBezTo>
                  <a:cubicBezTo>
                    <a:pt x="1041035" y="2195487"/>
                    <a:pt x="1001172" y="2336336"/>
                    <a:pt x="924104" y="2320391"/>
                  </a:cubicBezTo>
                  <a:cubicBezTo>
                    <a:pt x="994529" y="2378856"/>
                    <a:pt x="901515" y="2400116"/>
                    <a:pt x="857665" y="2370883"/>
                  </a:cubicBezTo>
                  <a:cubicBezTo>
                    <a:pt x="922775" y="2489142"/>
                    <a:pt x="1079570" y="2396130"/>
                    <a:pt x="1180554" y="2382842"/>
                  </a:cubicBezTo>
                  <a:cubicBezTo>
                    <a:pt x="1175239" y="2570198"/>
                    <a:pt x="1015788" y="2594115"/>
                    <a:pt x="869625" y="2566210"/>
                  </a:cubicBezTo>
                  <a:cubicBezTo>
                    <a:pt x="876268" y="2696428"/>
                    <a:pt x="1152650" y="2598100"/>
                    <a:pt x="1253636" y="2657895"/>
                  </a:cubicBezTo>
                  <a:cubicBezTo>
                    <a:pt x="1452949" y="2584813"/>
                    <a:pt x="1294827" y="2741606"/>
                    <a:pt x="1199158" y="2749578"/>
                  </a:cubicBezTo>
                  <a:cubicBezTo>
                    <a:pt x="1308116" y="2770839"/>
                    <a:pt x="1211115" y="2794757"/>
                    <a:pt x="1159294" y="2786784"/>
                  </a:cubicBezTo>
                  <a:cubicBezTo>
                    <a:pt x="1250979" y="2882455"/>
                    <a:pt x="1038377" y="2764196"/>
                    <a:pt x="1007816" y="2834619"/>
                  </a:cubicBezTo>
                  <a:cubicBezTo>
                    <a:pt x="1128732" y="2902386"/>
                    <a:pt x="1301471" y="2918331"/>
                    <a:pt x="1446306" y="2922318"/>
                  </a:cubicBezTo>
                  <a:cubicBezTo>
                    <a:pt x="1559915" y="2908366"/>
                    <a:pt x="1533008" y="2917584"/>
                    <a:pt x="1478819" y="2941564"/>
                  </a:cubicBezTo>
                  <a:lnTo>
                    <a:pt x="1446714" y="2957097"/>
                  </a:lnTo>
                  <a:lnTo>
                    <a:pt x="0" y="295709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276796" y="1136215"/>
              <a:ext cx="1113713" cy="2991029"/>
            </a:xfrm>
            <a:custGeom>
              <a:rect b="b" l="l" r="r" t="t"/>
              <a:pathLst>
                <a:path extrusionOk="0" h="2991028" w="1113712">
                  <a:moveTo>
                    <a:pt x="807386" y="1975864"/>
                  </a:moveTo>
                  <a:cubicBezTo>
                    <a:pt x="657238" y="2001111"/>
                    <a:pt x="706400" y="2051604"/>
                    <a:pt x="807386" y="1975864"/>
                  </a:cubicBezTo>
                  <a:close/>
                  <a:moveTo>
                    <a:pt x="970824" y="1251690"/>
                  </a:moveTo>
                  <a:cubicBezTo>
                    <a:pt x="922989" y="1274279"/>
                    <a:pt x="1014672" y="1270294"/>
                    <a:pt x="970824" y="1251690"/>
                  </a:cubicBezTo>
                  <a:close/>
                  <a:moveTo>
                    <a:pt x="701085" y="1251690"/>
                  </a:moveTo>
                  <a:cubicBezTo>
                    <a:pt x="663880" y="1338060"/>
                    <a:pt x="790113" y="1319456"/>
                    <a:pt x="835291" y="1310157"/>
                  </a:cubicBezTo>
                  <a:cubicBezTo>
                    <a:pt x="1034605" y="1241060"/>
                    <a:pt x="752907" y="1312814"/>
                    <a:pt x="701085" y="1251690"/>
                  </a:cubicBezTo>
                  <a:close/>
                  <a:moveTo>
                    <a:pt x="1035932" y="1229102"/>
                  </a:moveTo>
                  <a:cubicBezTo>
                    <a:pt x="988097" y="1251690"/>
                    <a:pt x="1079782" y="1247704"/>
                    <a:pt x="1035932" y="1229102"/>
                  </a:cubicBezTo>
                  <a:close/>
                  <a:moveTo>
                    <a:pt x="1091741" y="1199868"/>
                  </a:moveTo>
                  <a:cubicBezTo>
                    <a:pt x="1033275" y="1219801"/>
                    <a:pt x="1130274" y="1225116"/>
                    <a:pt x="1091741" y="1199868"/>
                  </a:cubicBezTo>
                  <a:close/>
                  <a:moveTo>
                    <a:pt x="954879" y="554092"/>
                  </a:moveTo>
                  <a:cubicBezTo>
                    <a:pt x="925646" y="556749"/>
                    <a:pt x="974810" y="599269"/>
                    <a:pt x="973481" y="597942"/>
                  </a:cubicBezTo>
                  <a:cubicBezTo>
                    <a:pt x="1071810" y="693613"/>
                    <a:pt x="1050550" y="556749"/>
                    <a:pt x="954879" y="554092"/>
                  </a:cubicBezTo>
                  <a:close/>
                  <a:moveTo>
                    <a:pt x="986769" y="390655"/>
                  </a:moveTo>
                  <a:cubicBezTo>
                    <a:pt x="977467" y="415901"/>
                    <a:pt x="1012015" y="427861"/>
                    <a:pt x="1017330" y="446464"/>
                  </a:cubicBezTo>
                  <a:cubicBezTo>
                    <a:pt x="1057192" y="589969"/>
                    <a:pt x="1077125" y="399956"/>
                    <a:pt x="986769" y="390655"/>
                  </a:cubicBezTo>
                  <a:close/>
                  <a:moveTo>
                    <a:pt x="1074467" y="0"/>
                  </a:moveTo>
                  <a:cubicBezTo>
                    <a:pt x="1086426" y="2990"/>
                    <a:pt x="1095354" y="7661"/>
                    <a:pt x="1101955" y="13529"/>
                  </a:cubicBezTo>
                  <a:lnTo>
                    <a:pt x="1113712" y="31513"/>
                  </a:lnTo>
                  <a:lnTo>
                    <a:pt x="1113712" y="2991028"/>
                  </a:lnTo>
                  <a:lnTo>
                    <a:pt x="380617" y="2991028"/>
                  </a:lnTo>
                  <a:lnTo>
                    <a:pt x="384865" y="2982557"/>
                  </a:lnTo>
                  <a:cubicBezTo>
                    <a:pt x="387715" y="2975254"/>
                    <a:pt x="386090" y="2971491"/>
                    <a:pt x="370960" y="2976437"/>
                  </a:cubicBezTo>
                  <a:lnTo>
                    <a:pt x="337023" y="2991028"/>
                  </a:lnTo>
                  <a:lnTo>
                    <a:pt x="336998" y="2991028"/>
                  </a:lnTo>
                  <a:lnTo>
                    <a:pt x="312923" y="2971636"/>
                  </a:lnTo>
                  <a:cubicBezTo>
                    <a:pt x="249122" y="2938010"/>
                    <a:pt x="138524" y="2977250"/>
                    <a:pt x="116432" y="2908653"/>
                  </a:cubicBezTo>
                  <a:cubicBezTo>
                    <a:pt x="-47004" y="2875434"/>
                    <a:pt x="214761" y="2864804"/>
                    <a:pt x="80556" y="2848859"/>
                  </a:cubicBezTo>
                  <a:cubicBezTo>
                    <a:pt x="-85539" y="2806338"/>
                    <a:pt x="42022" y="2782421"/>
                    <a:pt x="135035" y="2814311"/>
                  </a:cubicBezTo>
                  <a:cubicBezTo>
                    <a:pt x="278540" y="2810325"/>
                    <a:pt x="432676" y="2826269"/>
                    <a:pt x="590799" y="2786407"/>
                  </a:cubicBezTo>
                  <a:cubicBezTo>
                    <a:pt x="739620" y="2754516"/>
                    <a:pt x="609402" y="2701366"/>
                    <a:pt x="523032" y="2714654"/>
                  </a:cubicBezTo>
                  <a:cubicBezTo>
                    <a:pt x="507087" y="2633600"/>
                    <a:pt x="404774" y="2755846"/>
                    <a:pt x="410089" y="2664161"/>
                  </a:cubicBezTo>
                  <a:cubicBezTo>
                    <a:pt x="343650" y="2681435"/>
                    <a:pt x="303788" y="2645558"/>
                    <a:pt x="218747" y="2660175"/>
                  </a:cubicBezTo>
                  <a:cubicBezTo>
                    <a:pt x="254623" y="2584435"/>
                    <a:pt x="-4485" y="2654860"/>
                    <a:pt x="49994" y="2588422"/>
                  </a:cubicBezTo>
                  <a:cubicBezTo>
                    <a:pt x="174897" y="2529957"/>
                    <a:pt x="-49662" y="2540587"/>
                    <a:pt x="53981" y="2494079"/>
                  </a:cubicBezTo>
                  <a:cubicBezTo>
                    <a:pt x="230706" y="2455546"/>
                    <a:pt x="419389" y="2494079"/>
                    <a:pt x="593457" y="2444916"/>
                  </a:cubicBezTo>
                  <a:cubicBezTo>
                    <a:pt x="382184" y="2365191"/>
                    <a:pt x="713045" y="2375821"/>
                    <a:pt x="775496" y="2309383"/>
                  </a:cubicBezTo>
                  <a:cubicBezTo>
                    <a:pt x="717031" y="2240288"/>
                    <a:pt x="677167" y="2342601"/>
                    <a:pt x="625346" y="2314698"/>
                  </a:cubicBezTo>
                  <a:cubicBezTo>
                    <a:pt x="562894" y="2297424"/>
                    <a:pt x="590799" y="2318684"/>
                    <a:pt x="519047" y="2345259"/>
                  </a:cubicBezTo>
                  <a:cubicBezTo>
                    <a:pt x="380855" y="2323999"/>
                    <a:pt x="259938" y="2312040"/>
                    <a:pt x="149652" y="2205739"/>
                  </a:cubicBezTo>
                  <a:cubicBezTo>
                    <a:pt x="225391" y="2135315"/>
                    <a:pt x="479183" y="2126015"/>
                    <a:pt x="612059" y="2064891"/>
                  </a:cubicBezTo>
                  <a:cubicBezTo>
                    <a:pt x="558909" y="1983836"/>
                    <a:pt x="685140" y="1994466"/>
                    <a:pt x="639963" y="1961248"/>
                  </a:cubicBezTo>
                  <a:cubicBezTo>
                    <a:pt x="505758" y="2070206"/>
                    <a:pt x="390156" y="1971878"/>
                    <a:pt x="261267" y="1894811"/>
                  </a:cubicBezTo>
                  <a:cubicBezTo>
                    <a:pt x="230706" y="1811098"/>
                    <a:pt x="701085" y="1910756"/>
                    <a:pt x="491142" y="1817742"/>
                  </a:cubicBezTo>
                  <a:cubicBezTo>
                    <a:pt x="472540" y="1809770"/>
                    <a:pt x="261267" y="1716756"/>
                    <a:pt x="321060" y="1670249"/>
                  </a:cubicBezTo>
                  <a:cubicBezTo>
                    <a:pt x="465896" y="1611784"/>
                    <a:pt x="638634" y="1711441"/>
                    <a:pt x="768853" y="1602483"/>
                  </a:cubicBezTo>
                  <a:cubicBezTo>
                    <a:pt x="718360" y="1648989"/>
                    <a:pt x="614717" y="1476251"/>
                    <a:pt x="513731" y="1478908"/>
                  </a:cubicBezTo>
                  <a:cubicBezTo>
                    <a:pt x="461910" y="1465621"/>
                    <a:pt x="234692" y="1368621"/>
                    <a:pt x="322390" y="1347361"/>
                  </a:cubicBezTo>
                  <a:cubicBezTo>
                    <a:pt x="419389" y="1395197"/>
                    <a:pt x="380855" y="1288897"/>
                    <a:pt x="451278" y="1327429"/>
                  </a:cubicBezTo>
                  <a:cubicBezTo>
                    <a:pt x="590799" y="1416457"/>
                    <a:pt x="459252" y="1262320"/>
                    <a:pt x="544292" y="1263649"/>
                  </a:cubicBezTo>
                  <a:cubicBezTo>
                    <a:pt x="739620" y="1294212"/>
                    <a:pt x="585484" y="1197211"/>
                    <a:pt x="491142" y="1170636"/>
                  </a:cubicBezTo>
                  <a:cubicBezTo>
                    <a:pt x="499115" y="1157348"/>
                    <a:pt x="403444" y="1090911"/>
                    <a:pt x="487156" y="1089582"/>
                  </a:cubicBezTo>
                  <a:cubicBezTo>
                    <a:pt x="546949" y="1021815"/>
                    <a:pt x="775496" y="1136088"/>
                    <a:pt x="691785" y="1048390"/>
                  </a:cubicBezTo>
                  <a:cubicBezTo>
                    <a:pt x="816688" y="1085595"/>
                    <a:pt x="984111" y="1084267"/>
                    <a:pt x="1071810" y="951392"/>
                  </a:cubicBezTo>
                  <a:cubicBezTo>
                    <a:pt x="1058522" y="910199"/>
                    <a:pt x="814031" y="1085595"/>
                    <a:pt x="747592" y="1005870"/>
                  </a:cubicBezTo>
                  <a:cubicBezTo>
                    <a:pt x="915016" y="857049"/>
                    <a:pt x="654580" y="1077622"/>
                    <a:pt x="628004" y="950062"/>
                  </a:cubicBezTo>
                  <a:cubicBezTo>
                    <a:pt x="784798" y="847748"/>
                    <a:pt x="430019" y="1019158"/>
                    <a:pt x="584155" y="895583"/>
                  </a:cubicBezTo>
                  <a:cubicBezTo>
                    <a:pt x="536319" y="904884"/>
                    <a:pt x="303788" y="843761"/>
                    <a:pt x="491142" y="829146"/>
                  </a:cubicBezTo>
                  <a:cubicBezTo>
                    <a:pt x="553594" y="722845"/>
                    <a:pt x="685140" y="857049"/>
                    <a:pt x="771511" y="853063"/>
                  </a:cubicBezTo>
                  <a:cubicBezTo>
                    <a:pt x="699757" y="736132"/>
                    <a:pt x="1114329" y="984610"/>
                    <a:pt x="1071810" y="795926"/>
                  </a:cubicBezTo>
                  <a:cubicBezTo>
                    <a:pt x="988097" y="850406"/>
                    <a:pt x="992084" y="782638"/>
                    <a:pt x="905714" y="790611"/>
                  </a:cubicBezTo>
                  <a:cubicBezTo>
                    <a:pt x="950891" y="712215"/>
                    <a:pt x="812701" y="765365"/>
                    <a:pt x="747592" y="742776"/>
                  </a:cubicBezTo>
                  <a:cubicBezTo>
                    <a:pt x="609402" y="694940"/>
                    <a:pt x="913686" y="682983"/>
                    <a:pt x="731647" y="619202"/>
                  </a:cubicBezTo>
                  <a:cubicBezTo>
                    <a:pt x="618703" y="563394"/>
                    <a:pt x="835291" y="578009"/>
                    <a:pt x="705072" y="522202"/>
                  </a:cubicBezTo>
                  <a:cubicBezTo>
                    <a:pt x="707730" y="475696"/>
                    <a:pt x="1014672" y="631160"/>
                    <a:pt x="880468" y="447791"/>
                  </a:cubicBezTo>
                  <a:cubicBezTo>
                    <a:pt x="964180" y="487655"/>
                    <a:pt x="1000056" y="410586"/>
                    <a:pt x="891098" y="410586"/>
                  </a:cubicBezTo>
                  <a:cubicBezTo>
                    <a:pt x="948234" y="387997"/>
                    <a:pt x="772838" y="205957"/>
                    <a:pt x="913686" y="260437"/>
                  </a:cubicBezTo>
                  <a:cubicBezTo>
                    <a:pt x="954879" y="233862"/>
                    <a:pt x="1004042" y="229874"/>
                    <a:pt x="1018659" y="322888"/>
                  </a:cubicBezTo>
                  <a:cubicBezTo>
                    <a:pt x="1135589" y="429189"/>
                    <a:pt x="965509" y="136862"/>
                    <a:pt x="982783" y="136862"/>
                  </a:cubicBezTo>
                  <a:cubicBezTo>
                    <a:pt x="1107686" y="269738"/>
                    <a:pt x="1059850" y="77069"/>
                    <a:pt x="107446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4"/>
          <p:cNvSpPr/>
          <p:nvPr/>
        </p:nvSpPr>
        <p:spPr>
          <a:xfrm>
            <a:off x="2119044" y="0"/>
            <a:ext cx="7024955" cy="51435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14"/>
          <p:cNvGrpSpPr/>
          <p:nvPr/>
        </p:nvGrpSpPr>
        <p:grpSpPr>
          <a:xfrm>
            <a:off x="477452" y="2353736"/>
            <a:ext cx="1357175" cy="1970782"/>
            <a:chOff x="11223977" y="1800969"/>
            <a:chExt cx="2998292" cy="4353884"/>
          </a:xfrm>
        </p:grpSpPr>
        <p:sp>
          <p:nvSpPr>
            <p:cNvPr id="62" name="Google Shape;62;p14"/>
            <p:cNvSpPr/>
            <p:nvPr/>
          </p:nvSpPr>
          <p:spPr>
            <a:xfrm flipH="1" rot="-1350543">
              <a:off x="12313664" y="1903133"/>
              <a:ext cx="877925" cy="1729673"/>
            </a:xfrm>
            <a:custGeom>
              <a:rect b="b" l="l" r="r" t="t"/>
              <a:pathLst>
                <a:path extrusionOk="0" h="1312853" w="666361">
                  <a:moveTo>
                    <a:pt x="417713" y="1803"/>
                  </a:moveTo>
                  <a:cubicBezTo>
                    <a:pt x="504336" y="11478"/>
                    <a:pt x="605290" y="69294"/>
                    <a:pt x="666361" y="167253"/>
                  </a:cubicBezTo>
                  <a:lnTo>
                    <a:pt x="666025" y="1307251"/>
                  </a:lnTo>
                  <a:lnTo>
                    <a:pt x="657567" y="1312853"/>
                  </a:lnTo>
                  <a:cubicBezTo>
                    <a:pt x="-394158" y="656864"/>
                    <a:pt x="42344" y="-40119"/>
                    <a:pt x="417713" y="1803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75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  <a:effectLst>
              <a:outerShdw blurRad="3175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" name="Google Shape;63;p14"/>
            <p:cNvGrpSpPr/>
            <p:nvPr/>
          </p:nvGrpSpPr>
          <p:grpSpPr>
            <a:xfrm>
              <a:off x="11223977" y="1934474"/>
              <a:ext cx="2998292" cy="4220379"/>
              <a:chOff x="11223977" y="1934474"/>
              <a:chExt cx="2998292" cy="4220379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11223977" y="1934474"/>
                <a:ext cx="2998292" cy="2716808"/>
                <a:chOff x="11223977" y="1934474"/>
                <a:chExt cx="2998292" cy="2716808"/>
              </a:xfrm>
            </p:grpSpPr>
            <p:cxnSp>
              <p:nvCxnSpPr>
                <p:cNvPr id="65" name="Google Shape;65;p14"/>
                <p:cNvCxnSpPr/>
                <p:nvPr/>
              </p:nvCxnSpPr>
              <p:spPr>
                <a:xfrm rot="10800000">
                  <a:off x="12654231" y="3563301"/>
                  <a:ext cx="235200" cy="10879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</p:cxnSp>
            <p:cxnSp>
              <p:nvCxnSpPr>
                <p:cNvPr id="66" name="Google Shape;66;p14"/>
                <p:cNvCxnSpPr/>
                <p:nvPr/>
              </p:nvCxnSpPr>
              <p:spPr>
                <a:xfrm flipH="1" rot="10800000">
                  <a:off x="12906700" y="3563297"/>
                  <a:ext cx="186689" cy="1076234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</p:cxnSp>
            <p:cxnSp>
              <p:nvCxnSpPr>
                <p:cNvPr id="67" name="Google Shape;67;p14"/>
                <p:cNvCxnSpPr/>
                <p:nvPr/>
              </p:nvCxnSpPr>
              <p:spPr>
                <a:xfrm rot="10800000">
                  <a:off x="12900880" y="3458988"/>
                  <a:ext cx="0" cy="118054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</p:cxnSp>
            <p:sp>
              <p:nvSpPr>
                <p:cNvPr id="68" name="Google Shape;68;p14"/>
                <p:cNvSpPr/>
                <p:nvPr/>
              </p:nvSpPr>
              <p:spPr>
                <a:xfrm rot="-1350543">
                  <a:off x="11521621" y="2231355"/>
                  <a:ext cx="877925" cy="1729673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14"/>
                <p:cNvSpPr/>
                <p:nvPr/>
              </p:nvSpPr>
              <p:spPr>
                <a:xfrm flipH="1" rot="-1350543">
                  <a:off x="12330923" y="1969094"/>
                  <a:ext cx="525061" cy="1729673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 rot="-1350543">
                  <a:off x="11857226" y="2165394"/>
                  <a:ext cx="525061" cy="1729673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 rot="1067215">
                  <a:off x="12580333" y="2145489"/>
                  <a:ext cx="743996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 flipH="1" rot="1067215">
                  <a:off x="13272169" y="2367439"/>
                  <a:ext cx="743996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73;p14"/>
                <p:cNvSpPr/>
                <p:nvPr/>
              </p:nvSpPr>
              <p:spPr>
                <a:xfrm flipH="1" rot="1067215">
                  <a:off x="13282651" y="2322835"/>
                  <a:ext cx="444962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14"/>
                <p:cNvSpPr/>
                <p:nvPr/>
              </p:nvSpPr>
              <p:spPr>
                <a:xfrm rot="1067215">
                  <a:off x="12868885" y="2190093"/>
                  <a:ext cx="444962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316258" y="2613898"/>
                  <a:ext cx="599207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 flipH="1">
                  <a:off x="12901427" y="2613898"/>
                  <a:ext cx="599207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 flipH="1">
                  <a:off x="12904248" y="2613898"/>
                  <a:ext cx="358368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14"/>
                <p:cNvSpPr/>
                <p:nvPr/>
              </p:nvSpPr>
              <p:spPr>
                <a:xfrm>
                  <a:off x="12554276" y="2613898"/>
                  <a:ext cx="358368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" name="Google Shape;79;p14"/>
              <p:cNvGrpSpPr/>
              <p:nvPr/>
            </p:nvGrpSpPr>
            <p:grpSpPr>
              <a:xfrm>
                <a:off x="12470968" y="4604322"/>
                <a:ext cx="839142" cy="1550531"/>
                <a:chOff x="12470968" y="4604322"/>
                <a:chExt cx="839142" cy="1550531"/>
              </a:xfrm>
            </p:grpSpPr>
            <p:grpSp>
              <p:nvGrpSpPr>
                <p:cNvPr id="80" name="Google Shape;80;p14"/>
                <p:cNvGrpSpPr/>
                <p:nvPr/>
              </p:nvGrpSpPr>
              <p:grpSpPr>
                <a:xfrm>
                  <a:off x="12710801" y="4604322"/>
                  <a:ext cx="471270" cy="1549314"/>
                  <a:chOff x="2541356" y="1774680"/>
                  <a:chExt cx="1106202" cy="3636668"/>
                </a:xfrm>
              </p:grpSpPr>
              <p:sp>
                <p:nvSpPr>
                  <p:cNvPr id="81" name="Google Shape;81;p14"/>
                  <p:cNvSpPr/>
                  <p:nvPr/>
                </p:nvSpPr>
                <p:spPr>
                  <a:xfrm>
                    <a:off x="2571096" y="4597937"/>
                    <a:ext cx="402336" cy="182880"/>
                  </a:xfrm>
                  <a:custGeom>
                    <a:rect b="b" l="l" r="r" t="t"/>
                    <a:pathLst>
                      <a:path extrusionOk="0" h="1560620" w="3480752">
                        <a:moveTo>
                          <a:pt x="62916" y="34213"/>
                        </a:moveTo>
                        <a:lnTo>
                          <a:pt x="114391" y="57191"/>
                        </a:lnTo>
                        <a:cubicBezTo>
                          <a:pt x="302323" y="147074"/>
                          <a:pt x="498413" y="220606"/>
                          <a:pt x="694512" y="277806"/>
                        </a:cubicBezTo>
                        <a:lnTo>
                          <a:pt x="702687" y="277806"/>
                        </a:lnTo>
                        <a:cubicBezTo>
                          <a:pt x="743545" y="285981"/>
                          <a:pt x="784395" y="302314"/>
                          <a:pt x="833420" y="310489"/>
                        </a:cubicBezTo>
                        <a:lnTo>
                          <a:pt x="1241959" y="343172"/>
                        </a:lnTo>
                        <a:lnTo>
                          <a:pt x="3480752" y="1560620"/>
                        </a:lnTo>
                        <a:lnTo>
                          <a:pt x="3064038" y="1527929"/>
                        </a:lnTo>
                        <a:lnTo>
                          <a:pt x="3057133" y="1524163"/>
                        </a:lnTo>
                        <a:lnTo>
                          <a:pt x="2941481" y="1495246"/>
                        </a:lnTo>
                        <a:lnTo>
                          <a:pt x="2933314" y="1495246"/>
                        </a:lnTo>
                        <a:cubicBezTo>
                          <a:pt x="2737215" y="1446221"/>
                          <a:pt x="2541108" y="1372688"/>
                          <a:pt x="2353185" y="1274639"/>
                        </a:cubicBezTo>
                        <a:cubicBezTo>
                          <a:pt x="2312335" y="1258298"/>
                          <a:pt x="2279652" y="1241956"/>
                          <a:pt x="2238794" y="1217440"/>
                        </a:cubicBezTo>
                        <a:lnTo>
                          <a:pt x="62916" y="34213"/>
                        </a:lnTo>
                        <a:close/>
                        <a:moveTo>
                          <a:pt x="0" y="0"/>
                        </a:moveTo>
                        <a:lnTo>
                          <a:pt x="62916" y="34213"/>
                        </a:lnTo>
                        <a:lnTo>
                          <a:pt x="57199" y="31661"/>
                        </a:lnTo>
                        <a:cubicBezTo>
                          <a:pt x="38815" y="22469"/>
                          <a:pt x="20429" y="1225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14"/>
                  <p:cNvSpPr/>
                  <p:nvPr/>
                </p:nvSpPr>
                <p:spPr>
                  <a:xfrm>
                    <a:off x="3023223" y="4576005"/>
                    <a:ext cx="257175" cy="133350"/>
                  </a:xfrm>
                  <a:custGeom>
                    <a:rect b="b" l="l" r="r" t="t"/>
                    <a:pathLst>
                      <a:path extrusionOk="0" h="133350" w="257175">
                        <a:moveTo>
                          <a:pt x="260032" y="141922"/>
                        </a:moveTo>
                        <a:lnTo>
                          <a:pt x="0" y="0"/>
                        </a:lnTo>
                        <a:cubicBezTo>
                          <a:pt x="0" y="0"/>
                          <a:pt x="952" y="0"/>
                          <a:pt x="952" y="0"/>
                        </a:cubicBezTo>
                        <a:lnTo>
                          <a:pt x="260032" y="141922"/>
                        </a:lnTo>
                        <a:cubicBezTo>
                          <a:pt x="260985" y="141922"/>
                          <a:pt x="260985" y="141922"/>
                          <a:pt x="260032" y="14192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14"/>
                  <p:cNvSpPr/>
                  <p:nvPr/>
                </p:nvSpPr>
                <p:spPr>
                  <a:xfrm>
                    <a:off x="2706138" y="4925573"/>
                    <a:ext cx="257175" cy="485775"/>
                  </a:xfrm>
                  <a:custGeom>
                    <a:rect b="b" l="l" r="r" t="t"/>
                    <a:pathLst>
                      <a:path extrusionOk="0" h="485775" w="257175">
                        <a:moveTo>
                          <a:pt x="260033" y="486727"/>
                        </a:moveTo>
                        <a:lnTo>
                          <a:pt x="0" y="344805"/>
                        </a:lnTo>
                        <a:lnTo>
                          <a:pt x="953" y="0"/>
                        </a:lnTo>
                        <a:lnTo>
                          <a:pt x="260985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14"/>
                  <p:cNvSpPr/>
                  <p:nvPr/>
                </p:nvSpPr>
                <p:spPr>
                  <a:xfrm>
                    <a:off x="2987522" y="3640652"/>
                    <a:ext cx="660036" cy="1102854"/>
                  </a:xfrm>
                  <a:custGeom>
                    <a:rect b="b" l="l" r="r" t="t"/>
                    <a:pathLst>
                      <a:path extrusionOk="0" h="1112468" w="661035">
                        <a:moveTo>
                          <a:pt x="359092" y="597218"/>
                        </a:moveTo>
                        <a:lnTo>
                          <a:pt x="620078" y="739140"/>
                        </a:lnTo>
                        <a:lnTo>
                          <a:pt x="584835" y="818198"/>
                        </a:lnTo>
                        <a:lnTo>
                          <a:pt x="584836" y="818198"/>
                        </a:lnTo>
                        <a:cubicBezTo>
                          <a:pt x="573405" y="840105"/>
                          <a:pt x="560070" y="861060"/>
                          <a:pt x="545783" y="882015"/>
                        </a:cubicBezTo>
                        <a:lnTo>
                          <a:pt x="538930" y="891439"/>
                        </a:lnTo>
                        <a:lnTo>
                          <a:pt x="539116" y="891540"/>
                        </a:lnTo>
                        <a:cubicBezTo>
                          <a:pt x="525780" y="908686"/>
                          <a:pt x="513398" y="924878"/>
                          <a:pt x="500063" y="940118"/>
                        </a:cubicBezTo>
                        <a:lnTo>
                          <a:pt x="500063" y="941070"/>
                        </a:lnTo>
                        <a:cubicBezTo>
                          <a:pt x="483870" y="958215"/>
                          <a:pt x="467678" y="974408"/>
                          <a:pt x="451485" y="989648"/>
                        </a:cubicBezTo>
                        <a:lnTo>
                          <a:pt x="396629" y="1033155"/>
                        </a:lnTo>
                        <a:lnTo>
                          <a:pt x="397193" y="1033462"/>
                        </a:lnTo>
                        <a:cubicBezTo>
                          <a:pt x="371475" y="1049655"/>
                          <a:pt x="346711" y="1063943"/>
                          <a:pt x="320041" y="1076325"/>
                        </a:cubicBezTo>
                        <a:lnTo>
                          <a:pt x="319088" y="1077277"/>
                        </a:lnTo>
                        <a:lnTo>
                          <a:pt x="247796" y="1112468"/>
                        </a:lnTo>
                        <a:lnTo>
                          <a:pt x="0" y="957262"/>
                        </a:lnTo>
                        <a:lnTo>
                          <a:pt x="59055" y="935355"/>
                        </a:lnTo>
                        <a:lnTo>
                          <a:pt x="60008" y="935355"/>
                        </a:lnTo>
                        <a:lnTo>
                          <a:pt x="135745" y="891807"/>
                        </a:lnTo>
                        <a:lnTo>
                          <a:pt x="135255" y="891540"/>
                        </a:lnTo>
                        <a:cubicBezTo>
                          <a:pt x="154305" y="878205"/>
                          <a:pt x="173355" y="863918"/>
                          <a:pt x="190500" y="847725"/>
                        </a:cubicBezTo>
                        <a:cubicBezTo>
                          <a:pt x="207645" y="832486"/>
                          <a:pt x="222885" y="816293"/>
                          <a:pt x="239078" y="799148"/>
                        </a:cubicBezTo>
                        <a:lnTo>
                          <a:pt x="239078" y="798196"/>
                        </a:lnTo>
                        <a:lnTo>
                          <a:pt x="277307" y="750642"/>
                        </a:lnTo>
                        <a:lnTo>
                          <a:pt x="277178" y="750571"/>
                        </a:lnTo>
                        <a:cubicBezTo>
                          <a:pt x="280036" y="746761"/>
                          <a:pt x="281941" y="743903"/>
                          <a:pt x="284798" y="740093"/>
                        </a:cubicBezTo>
                        <a:cubicBezTo>
                          <a:pt x="299086" y="719138"/>
                          <a:pt x="312420" y="698183"/>
                          <a:pt x="323850" y="676275"/>
                        </a:cubicBezTo>
                        <a:cubicBezTo>
                          <a:pt x="337185" y="650558"/>
                          <a:pt x="349567" y="623888"/>
                          <a:pt x="359092" y="597218"/>
                        </a:cubicBezTo>
                        <a:close/>
                        <a:moveTo>
                          <a:pt x="220980" y="0"/>
                        </a:moveTo>
                        <a:lnTo>
                          <a:pt x="481965" y="141922"/>
                        </a:lnTo>
                        <a:cubicBezTo>
                          <a:pt x="521970" y="163830"/>
                          <a:pt x="553403" y="187642"/>
                          <a:pt x="575310" y="214313"/>
                        </a:cubicBezTo>
                        <a:cubicBezTo>
                          <a:pt x="632460" y="281940"/>
                          <a:pt x="661035" y="379095"/>
                          <a:pt x="661035" y="504825"/>
                        </a:cubicBezTo>
                        <a:cubicBezTo>
                          <a:pt x="660083" y="588645"/>
                          <a:pt x="646748" y="666750"/>
                          <a:pt x="621030" y="739140"/>
                        </a:cubicBezTo>
                        <a:lnTo>
                          <a:pt x="360045" y="597218"/>
                        </a:lnTo>
                        <a:cubicBezTo>
                          <a:pt x="386715" y="524827"/>
                          <a:pt x="400050" y="446722"/>
                          <a:pt x="400050" y="362902"/>
                        </a:cubicBezTo>
                        <a:cubicBezTo>
                          <a:pt x="400050" y="237172"/>
                          <a:pt x="371475" y="140970"/>
                          <a:pt x="314325" y="72390"/>
                        </a:cubicBezTo>
                        <a:cubicBezTo>
                          <a:pt x="291465" y="45720"/>
                          <a:pt x="260985" y="20955"/>
                          <a:pt x="22098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14"/>
                  <p:cNvSpPr/>
                  <p:nvPr/>
                </p:nvSpPr>
                <p:spPr>
                  <a:xfrm>
                    <a:off x="2967026" y="3229268"/>
                    <a:ext cx="673417" cy="247650"/>
                  </a:xfrm>
                  <a:custGeom>
                    <a:rect b="b" l="l" r="r" t="t"/>
                    <a:pathLst>
                      <a:path extrusionOk="0" h="247650" w="673417">
                        <a:moveTo>
                          <a:pt x="261937" y="45720"/>
                        </a:moveTo>
                        <a:cubicBezTo>
                          <a:pt x="271462" y="48578"/>
                          <a:pt x="280987" y="50483"/>
                          <a:pt x="288607" y="53340"/>
                        </a:cubicBezTo>
                        <a:cubicBezTo>
                          <a:pt x="323850" y="64770"/>
                          <a:pt x="357187" y="79058"/>
                          <a:pt x="387667" y="93345"/>
                        </a:cubicBezTo>
                        <a:cubicBezTo>
                          <a:pt x="396240" y="97155"/>
                          <a:pt x="404812" y="101917"/>
                          <a:pt x="412432" y="105728"/>
                        </a:cubicBezTo>
                        <a:lnTo>
                          <a:pt x="673417" y="247650"/>
                        </a:lnTo>
                        <a:cubicBezTo>
                          <a:pt x="664845" y="243840"/>
                          <a:pt x="656272" y="239078"/>
                          <a:pt x="647700" y="235267"/>
                        </a:cubicBezTo>
                        <a:lnTo>
                          <a:pt x="644991" y="233789"/>
                        </a:lnTo>
                        <a:lnTo>
                          <a:pt x="549592" y="195262"/>
                        </a:lnTo>
                        <a:cubicBezTo>
                          <a:pt x="541972" y="192405"/>
                          <a:pt x="532447" y="189548"/>
                          <a:pt x="522922" y="186690"/>
                        </a:cubicBezTo>
                        <a:close/>
                        <a:moveTo>
                          <a:pt x="0" y="0"/>
                        </a:moveTo>
                        <a:lnTo>
                          <a:pt x="80010" y="11430"/>
                        </a:lnTo>
                        <a:lnTo>
                          <a:pt x="80421" y="11654"/>
                        </a:lnTo>
                        <a:lnTo>
                          <a:pt x="185499" y="28933"/>
                        </a:lnTo>
                        <a:cubicBezTo>
                          <a:pt x="215979" y="34528"/>
                          <a:pt x="241458" y="40005"/>
                          <a:pt x="261937" y="45720"/>
                        </a:cubicBezTo>
                        <a:lnTo>
                          <a:pt x="522922" y="187643"/>
                        </a:lnTo>
                        <a:cubicBezTo>
                          <a:pt x="481965" y="176213"/>
                          <a:pt x="421004" y="164783"/>
                          <a:pt x="340042" y="153353"/>
                        </a:cubicBezTo>
                        <a:lnTo>
                          <a:pt x="260985" y="14192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14"/>
                  <p:cNvSpPr/>
                  <p:nvPr/>
                </p:nvSpPr>
                <p:spPr>
                  <a:xfrm>
                    <a:off x="2707091" y="3532163"/>
                    <a:ext cx="257175" cy="1238250"/>
                  </a:xfrm>
                  <a:custGeom>
                    <a:rect b="b" l="l" r="r" t="t"/>
                    <a:pathLst>
                      <a:path extrusionOk="0" h="1238250" w="257175">
                        <a:moveTo>
                          <a:pt x="260985" y="1244918"/>
                        </a:moveTo>
                        <a:lnTo>
                          <a:pt x="0" y="1102995"/>
                        </a:lnTo>
                        <a:lnTo>
                          <a:pt x="1905" y="0"/>
                        </a:lnTo>
                        <a:lnTo>
                          <a:pt x="262890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14"/>
                  <p:cNvSpPr/>
                  <p:nvPr/>
                </p:nvSpPr>
                <p:spPr>
                  <a:xfrm>
                    <a:off x="3110832" y="2270955"/>
                    <a:ext cx="457201" cy="495301"/>
                  </a:xfrm>
                  <a:custGeom>
                    <a:rect b="b" l="l" r="r" t="t"/>
                    <a:pathLst>
                      <a:path extrusionOk="0" h="495300" w="457200">
                        <a:moveTo>
                          <a:pt x="459105" y="500063"/>
                        </a:moveTo>
                        <a:lnTo>
                          <a:pt x="198120" y="358140"/>
                        </a:lnTo>
                        <a:cubicBezTo>
                          <a:pt x="179070" y="224790"/>
                          <a:pt x="140017" y="126683"/>
                          <a:pt x="80963" y="62865"/>
                        </a:cubicBezTo>
                        <a:cubicBezTo>
                          <a:pt x="57150" y="38100"/>
                          <a:pt x="30480" y="17145"/>
                          <a:pt x="0" y="0"/>
                        </a:cubicBezTo>
                        <a:lnTo>
                          <a:pt x="260985" y="141923"/>
                        </a:lnTo>
                        <a:cubicBezTo>
                          <a:pt x="291465" y="158115"/>
                          <a:pt x="318135" y="179070"/>
                          <a:pt x="341948" y="204788"/>
                        </a:cubicBezTo>
                        <a:cubicBezTo>
                          <a:pt x="401955" y="268605"/>
                          <a:pt x="441008" y="366713"/>
                          <a:pt x="459105" y="500063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" name="Google Shape;88;p14"/>
                  <p:cNvSpPr/>
                  <p:nvPr/>
                </p:nvSpPr>
                <p:spPr>
                  <a:xfrm>
                    <a:off x="2541356" y="3138780"/>
                    <a:ext cx="428625" cy="200026"/>
                  </a:xfrm>
                  <a:custGeom>
                    <a:rect b="b" l="l" r="r" t="t"/>
                    <a:pathLst>
                      <a:path extrusionOk="0" h="200026" w="428625">
                        <a:moveTo>
                          <a:pt x="0" y="0"/>
                        </a:moveTo>
                        <a:cubicBezTo>
                          <a:pt x="5715" y="2858"/>
                          <a:pt x="11430" y="5715"/>
                          <a:pt x="17145" y="8573"/>
                        </a:cubicBezTo>
                        <a:cubicBezTo>
                          <a:pt x="44767" y="21908"/>
                          <a:pt x="75248" y="34290"/>
                          <a:pt x="109538" y="44768"/>
                        </a:cubicBezTo>
                        <a:lnTo>
                          <a:pt x="370023" y="186418"/>
                        </a:lnTo>
                        <a:lnTo>
                          <a:pt x="110490" y="44768"/>
                        </a:lnTo>
                        <a:lnTo>
                          <a:pt x="168592" y="59056"/>
                        </a:lnTo>
                        <a:lnTo>
                          <a:pt x="428625" y="200026"/>
                        </a:lnTo>
                        <a:lnTo>
                          <a:pt x="370523" y="186691"/>
                        </a:lnTo>
                        <a:lnTo>
                          <a:pt x="370517" y="186688"/>
                        </a:lnTo>
                        <a:lnTo>
                          <a:pt x="278130" y="150495"/>
                        </a:lnTo>
                        <a:cubicBezTo>
                          <a:pt x="272415" y="147638"/>
                          <a:pt x="266700" y="144780"/>
                          <a:pt x="260985" y="14192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14"/>
                  <p:cNvSpPr/>
                  <p:nvPr/>
                </p:nvSpPr>
                <p:spPr>
                  <a:xfrm>
                    <a:off x="2969883" y="1938632"/>
                    <a:ext cx="618767" cy="219303"/>
                  </a:xfrm>
                  <a:custGeom>
                    <a:rect b="b" l="l" r="r" t="t"/>
                    <a:pathLst>
                      <a:path extrusionOk="0" h="219303" w="618767">
                        <a:moveTo>
                          <a:pt x="323751" y="66771"/>
                        </a:moveTo>
                        <a:lnTo>
                          <a:pt x="584736" y="208694"/>
                        </a:lnTo>
                        <a:lnTo>
                          <a:pt x="323751" y="66771"/>
                        </a:lnTo>
                        <a:close/>
                        <a:moveTo>
                          <a:pt x="0" y="0"/>
                        </a:moveTo>
                        <a:lnTo>
                          <a:pt x="100965" y="2857"/>
                        </a:lnTo>
                        <a:lnTo>
                          <a:pt x="102772" y="3833"/>
                        </a:lnTo>
                        <a:lnTo>
                          <a:pt x="214213" y="22860"/>
                        </a:lnTo>
                        <a:lnTo>
                          <a:pt x="323751" y="66772"/>
                        </a:lnTo>
                        <a:lnTo>
                          <a:pt x="615997" y="216510"/>
                        </a:lnTo>
                        <a:cubicBezTo>
                          <a:pt x="639453" y="232526"/>
                          <a:pt x="507482" y="174980"/>
                          <a:pt x="464489" y="162866"/>
                        </a:cubicBezTo>
                        <a:lnTo>
                          <a:pt x="358041" y="143827"/>
                        </a:lnTo>
                        <a:cubicBezTo>
                          <a:pt x="357994" y="143802"/>
                          <a:pt x="357948" y="143776"/>
                          <a:pt x="357901" y="143751"/>
                        </a:cubicBezTo>
                        <a:lnTo>
                          <a:pt x="260033" y="141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14"/>
                  <p:cNvSpPr/>
                  <p:nvPr/>
                </p:nvSpPr>
                <p:spPr>
                  <a:xfrm>
                    <a:off x="2709948" y="2277720"/>
                    <a:ext cx="257175" cy="1066800"/>
                  </a:xfrm>
                  <a:custGeom>
                    <a:rect b="b" l="l" r="r" t="t"/>
                    <a:pathLst>
                      <a:path extrusionOk="0" h="1066800" w="257175">
                        <a:moveTo>
                          <a:pt x="260033" y="1070610"/>
                        </a:moveTo>
                        <a:lnTo>
                          <a:pt x="0" y="929640"/>
                        </a:lnTo>
                        <a:lnTo>
                          <a:pt x="1905" y="0"/>
                        </a:lnTo>
                        <a:lnTo>
                          <a:pt x="261938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14"/>
                  <p:cNvSpPr/>
                  <p:nvPr/>
                </p:nvSpPr>
                <p:spPr>
                  <a:xfrm>
                    <a:off x="2708898" y="1774680"/>
                    <a:ext cx="521969" cy="178118"/>
                  </a:xfrm>
                  <a:custGeom>
                    <a:rect b="b" l="l" r="r" t="t"/>
                    <a:pathLst>
                      <a:path extrusionOk="0" h="178118" w="521970">
                        <a:moveTo>
                          <a:pt x="230505" y="2858"/>
                        </a:moveTo>
                        <a:lnTo>
                          <a:pt x="490537" y="144781"/>
                        </a:lnTo>
                        <a:lnTo>
                          <a:pt x="302895" y="172403"/>
                        </a:lnTo>
                        <a:lnTo>
                          <a:pt x="260032" y="178118"/>
                        </a:lnTo>
                        <a:lnTo>
                          <a:pt x="0" y="37148"/>
                        </a:lnTo>
                        <a:lnTo>
                          <a:pt x="41910" y="30480"/>
                        </a:lnTo>
                        <a:lnTo>
                          <a:pt x="41912" y="30481"/>
                        </a:lnTo>
                        <a:close/>
                        <a:moveTo>
                          <a:pt x="260985" y="0"/>
                        </a:moveTo>
                        <a:lnTo>
                          <a:pt x="521970" y="141923"/>
                        </a:lnTo>
                        <a:lnTo>
                          <a:pt x="490537" y="144780"/>
                        </a:lnTo>
                        <a:lnTo>
                          <a:pt x="230505" y="285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2" name="Google Shape;92;p14"/>
                <p:cNvSpPr/>
                <p:nvPr/>
              </p:nvSpPr>
              <p:spPr>
                <a:xfrm>
                  <a:off x="12579689" y="4661548"/>
                  <a:ext cx="730421" cy="1493305"/>
                </a:xfrm>
                <a:custGeom>
                  <a:rect b="b" l="l" r="r" t="t"/>
                  <a:pathLst>
                    <a:path extrusionOk="0" h="3505200" w="1714500">
                      <a:moveTo>
                        <a:pt x="1669733" y="1870710"/>
                      </a:moveTo>
                      <a:cubicBezTo>
                        <a:pt x="1703070" y="1959293"/>
                        <a:pt x="1720215" y="2058353"/>
                        <a:pt x="1720215" y="2166938"/>
                      </a:cubicBezTo>
                      <a:cubicBezTo>
                        <a:pt x="1720215" y="2406015"/>
                        <a:pt x="1648778" y="2615565"/>
                        <a:pt x="1507808" y="2795588"/>
                      </a:cubicBezTo>
                      <a:cubicBezTo>
                        <a:pt x="1402080" y="2930843"/>
                        <a:pt x="1273493" y="3027045"/>
                        <a:pt x="1121093" y="3084195"/>
                      </a:cubicBezTo>
                      <a:lnTo>
                        <a:pt x="991553" y="3120390"/>
                      </a:lnTo>
                      <a:lnTo>
                        <a:pt x="990600" y="3466148"/>
                      </a:lnTo>
                      <a:lnTo>
                        <a:pt x="960120" y="3470910"/>
                      </a:lnTo>
                      <a:lnTo>
                        <a:pt x="772478" y="3505200"/>
                      </a:lnTo>
                      <a:lnTo>
                        <a:pt x="729615" y="3503295"/>
                      </a:lnTo>
                      <a:lnTo>
                        <a:pt x="730568" y="3158490"/>
                      </a:lnTo>
                      <a:lnTo>
                        <a:pt x="659130" y="3156585"/>
                      </a:lnTo>
                      <a:cubicBezTo>
                        <a:pt x="550545" y="3148965"/>
                        <a:pt x="459105" y="3129915"/>
                        <a:pt x="383858" y="3098483"/>
                      </a:cubicBezTo>
                      <a:cubicBezTo>
                        <a:pt x="283845" y="3056573"/>
                        <a:pt x="198120" y="2979420"/>
                        <a:pt x="125730" y="2865120"/>
                      </a:cubicBezTo>
                      <a:cubicBezTo>
                        <a:pt x="53340" y="2750820"/>
                        <a:pt x="11430" y="2606040"/>
                        <a:pt x="0" y="2427923"/>
                      </a:cubicBezTo>
                      <a:lnTo>
                        <a:pt x="320993" y="2317433"/>
                      </a:lnTo>
                      <a:cubicBezTo>
                        <a:pt x="345758" y="2499360"/>
                        <a:pt x="388620" y="2629853"/>
                        <a:pt x="451485" y="2707958"/>
                      </a:cubicBezTo>
                      <a:cubicBezTo>
                        <a:pt x="519113" y="2790825"/>
                        <a:pt x="596265" y="2841308"/>
                        <a:pt x="682943" y="2860358"/>
                      </a:cubicBezTo>
                      <a:lnTo>
                        <a:pt x="730568" y="2864168"/>
                      </a:lnTo>
                      <a:lnTo>
                        <a:pt x="732473" y="1761173"/>
                      </a:lnTo>
                      <a:lnTo>
                        <a:pt x="576263" y="1735455"/>
                      </a:lnTo>
                      <a:cubicBezTo>
                        <a:pt x="509588" y="1717358"/>
                        <a:pt x="441008" y="1692593"/>
                        <a:pt x="372428" y="1660208"/>
                      </a:cubicBezTo>
                      <a:cubicBezTo>
                        <a:pt x="270510" y="1612583"/>
                        <a:pt x="192405" y="1539240"/>
                        <a:pt x="138113" y="1438275"/>
                      </a:cubicBezTo>
                      <a:cubicBezTo>
                        <a:pt x="82868" y="1337310"/>
                        <a:pt x="56198" y="1217295"/>
                        <a:pt x="56198" y="1079183"/>
                      </a:cubicBezTo>
                      <a:cubicBezTo>
                        <a:pt x="56198" y="833438"/>
                        <a:pt x="137160" y="622935"/>
                        <a:pt x="298133" y="448628"/>
                      </a:cubicBezTo>
                      <a:cubicBezTo>
                        <a:pt x="379095" y="360998"/>
                        <a:pt x="488633" y="290513"/>
                        <a:pt x="628650" y="239077"/>
                      </a:cubicBezTo>
                      <a:lnTo>
                        <a:pt x="735330" y="206693"/>
                      </a:lnTo>
                      <a:lnTo>
                        <a:pt x="735330" y="36195"/>
                      </a:lnTo>
                      <a:lnTo>
                        <a:pt x="778193" y="30480"/>
                      </a:lnTo>
                      <a:lnTo>
                        <a:pt x="965835" y="2858"/>
                      </a:lnTo>
                      <a:lnTo>
                        <a:pt x="996315" y="0"/>
                      </a:lnTo>
                      <a:lnTo>
                        <a:pt x="996315" y="168593"/>
                      </a:lnTo>
                      <a:lnTo>
                        <a:pt x="1097280" y="171450"/>
                      </a:lnTo>
                      <a:cubicBezTo>
                        <a:pt x="1222058" y="182880"/>
                        <a:pt x="1324928" y="220027"/>
                        <a:pt x="1406843" y="282893"/>
                      </a:cubicBezTo>
                      <a:cubicBezTo>
                        <a:pt x="1545908" y="388620"/>
                        <a:pt x="1629728" y="548640"/>
                        <a:pt x="1657350" y="763905"/>
                      </a:cubicBezTo>
                      <a:lnTo>
                        <a:pt x="1326833" y="863918"/>
                      </a:lnTo>
                      <a:cubicBezTo>
                        <a:pt x="1307783" y="730568"/>
                        <a:pt x="1268730" y="632460"/>
                        <a:pt x="1209675" y="568643"/>
                      </a:cubicBezTo>
                      <a:cubicBezTo>
                        <a:pt x="1164908" y="521017"/>
                        <a:pt x="1107758" y="488633"/>
                        <a:pt x="1038225" y="471488"/>
                      </a:cubicBezTo>
                      <a:lnTo>
                        <a:pt x="995363" y="464820"/>
                      </a:lnTo>
                      <a:lnTo>
                        <a:pt x="993458" y="1460183"/>
                      </a:lnTo>
                      <a:lnTo>
                        <a:pt x="1073468" y="1471613"/>
                      </a:lnTo>
                      <a:cubicBezTo>
                        <a:pt x="1173480" y="1486853"/>
                        <a:pt x="1243013" y="1500188"/>
                        <a:pt x="1282065" y="1513523"/>
                      </a:cubicBezTo>
                      <a:cubicBezTo>
                        <a:pt x="1381125" y="1546860"/>
                        <a:pt x="1462088" y="1592580"/>
                        <a:pt x="1524953" y="1651635"/>
                      </a:cubicBezTo>
                      <a:cubicBezTo>
                        <a:pt x="1587818" y="1708785"/>
                        <a:pt x="1635443" y="1782128"/>
                        <a:pt x="1669733" y="1870710"/>
                      </a:cubicBezTo>
                      <a:close/>
                      <a:moveTo>
                        <a:pt x="1268730" y="2624138"/>
                      </a:moveTo>
                      <a:cubicBezTo>
                        <a:pt x="1349693" y="2512695"/>
                        <a:pt x="1390650" y="2384108"/>
                        <a:pt x="1390650" y="2236470"/>
                      </a:cubicBezTo>
                      <a:cubicBezTo>
                        <a:pt x="1390650" y="2110740"/>
                        <a:pt x="1362075" y="2014538"/>
                        <a:pt x="1304925" y="1945958"/>
                      </a:cubicBezTo>
                      <a:cubicBezTo>
                        <a:pt x="1262063" y="1894523"/>
                        <a:pt x="1186815" y="1852613"/>
                        <a:pt x="1080135" y="1820228"/>
                      </a:cubicBezTo>
                      <a:lnTo>
                        <a:pt x="992505" y="1798320"/>
                      </a:lnTo>
                      <a:lnTo>
                        <a:pt x="990600" y="2830830"/>
                      </a:lnTo>
                      <a:lnTo>
                        <a:pt x="1048703" y="2808923"/>
                      </a:lnTo>
                      <a:cubicBezTo>
                        <a:pt x="1135380" y="2768918"/>
                        <a:pt x="1207770" y="2707005"/>
                        <a:pt x="1268730" y="2624138"/>
                      </a:cubicBezTo>
                      <a:moveTo>
                        <a:pt x="732473" y="1425893"/>
                      </a:moveTo>
                      <a:lnTo>
                        <a:pt x="734378" y="497205"/>
                      </a:lnTo>
                      <a:lnTo>
                        <a:pt x="688658" y="514350"/>
                      </a:lnTo>
                      <a:cubicBezTo>
                        <a:pt x="604838" y="554355"/>
                        <a:pt x="537210" y="609600"/>
                        <a:pt x="482917" y="682943"/>
                      </a:cubicBezTo>
                      <a:cubicBezTo>
                        <a:pt x="411480" y="780098"/>
                        <a:pt x="375285" y="887730"/>
                        <a:pt x="375285" y="1006793"/>
                      </a:cubicBezTo>
                      <a:cubicBezTo>
                        <a:pt x="375285" y="1124903"/>
                        <a:pt x="405765" y="1219200"/>
                        <a:pt x="465773" y="1289685"/>
                      </a:cubicBezTo>
                      <a:cubicBezTo>
                        <a:pt x="511492" y="1343025"/>
                        <a:pt x="581025" y="1383030"/>
                        <a:pt x="674370" y="1411605"/>
                      </a:cubicBezTo>
                      <a:lnTo>
                        <a:pt x="732473" y="1425893"/>
                      </a:lnTo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3" name="Google Shape;93;p14"/>
                <p:cNvGrpSpPr/>
                <p:nvPr/>
              </p:nvGrpSpPr>
              <p:grpSpPr>
                <a:xfrm>
                  <a:off x="12470968" y="4620148"/>
                  <a:ext cx="435759" cy="1352099"/>
                  <a:chOff x="1968987" y="1811829"/>
                  <a:chExt cx="1022846" cy="3173751"/>
                </a:xfrm>
              </p:grpSpPr>
              <p:sp>
                <p:nvSpPr>
                  <p:cNvPr id="94" name="Google Shape;94;p14"/>
                  <p:cNvSpPr/>
                  <p:nvPr/>
                </p:nvSpPr>
                <p:spPr>
                  <a:xfrm>
                    <a:off x="1975571" y="4195005"/>
                    <a:ext cx="600075" cy="790575"/>
                  </a:xfrm>
                  <a:custGeom>
                    <a:rect b="b" l="l" r="r" t="t"/>
                    <a:pathLst>
                      <a:path extrusionOk="0" h="790575" w="600075">
                        <a:moveTo>
                          <a:pt x="601980" y="791528"/>
                        </a:moveTo>
                        <a:lnTo>
                          <a:pt x="340995" y="649605"/>
                        </a:lnTo>
                        <a:cubicBezTo>
                          <a:pt x="259080" y="604838"/>
                          <a:pt x="187643" y="534353"/>
                          <a:pt x="125730" y="437197"/>
                        </a:cubicBezTo>
                        <a:cubicBezTo>
                          <a:pt x="53340" y="323850"/>
                          <a:pt x="11430" y="178118"/>
                          <a:pt x="0" y="0"/>
                        </a:cubicBezTo>
                        <a:lnTo>
                          <a:pt x="260985" y="141922"/>
                        </a:lnTo>
                        <a:cubicBezTo>
                          <a:pt x="272415" y="319088"/>
                          <a:pt x="314325" y="464820"/>
                          <a:pt x="386715" y="579120"/>
                        </a:cubicBezTo>
                        <a:cubicBezTo>
                          <a:pt x="448628" y="676275"/>
                          <a:pt x="520065" y="747713"/>
                          <a:pt x="601980" y="791528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" name="Google Shape;95;p14"/>
                  <p:cNvSpPr/>
                  <p:nvPr/>
                </p:nvSpPr>
                <p:spPr>
                  <a:xfrm>
                    <a:off x="1968987" y="4089376"/>
                    <a:ext cx="581026" cy="247649"/>
                  </a:xfrm>
                  <a:custGeom>
                    <a:rect b="b" l="l" r="r" t="t"/>
                    <a:pathLst>
                      <a:path extrusionOk="0" h="247650" w="581025">
                        <a:moveTo>
                          <a:pt x="260985" y="251460"/>
                        </a:moveTo>
                        <a:lnTo>
                          <a:pt x="0" y="109538"/>
                        </a:lnTo>
                        <a:lnTo>
                          <a:pt x="320993" y="0"/>
                        </a:lnTo>
                        <a:lnTo>
                          <a:pt x="581978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" name="Google Shape;96;p14"/>
                  <p:cNvSpPr/>
                  <p:nvPr/>
                </p:nvSpPr>
                <p:spPr>
                  <a:xfrm>
                    <a:off x="2051714" y="1973775"/>
                    <a:ext cx="940119" cy="1580196"/>
                  </a:xfrm>
                  <a:custGeom>
                    <a:rect b="b" l="l" r="r" t="t"/>
                    <a:pathLst>
                      <a:path extrusionOk="0" h="1580197" w="940118">
                        <a:moveTo>
                          <a:pt x="679133" y="0"/>
                        </a:moveTo>
                        <a:lnTo>
                          <a:pt x="940118" y="140970"/>
                        </a:lnTo>
                        <a:lnTo>
                          <a:pt x="747299" y="210278"/>
                        </a:lnTo>
                        <a:lnTo>
                          <a:pt x="747713" y="210503"/>
                        </a:lnTo>
                        <a:cubicBezTo>
                          <a:pt x="701040" y="232410"/>
                          <a:pt x="658178" y="256223"/>
                          <a:pt x="620078" y="282893"/>
                        </a:cubicBezTo>
                        <a:lnTo>
                          <a:pt x="620077" y="282893"/>
                        </a:lnTo>
                        <a:lnTo>
                          <a:pt x="548076" y="339736"/>
                        </a:lnTo>
                        <a:lnTo>
                          <a:pt x="548640" y="340043"/>
                        </a:lnTo>
                        <a:cubicBezTo>
                          <a:pt x="538733" y="349937"/>
                          <a:pt x="498634" y="389097"/>
                          <a:pt x="488633" y="399098"/>
                        </a:cubicBezTo>
                        <a:lnTo>
                          <a:pt x="488633" y="400050"/>
                        </a:lnTo>
                        <a:cubicBezTo>
                          <a:pt x="464820" y="426720"/>
                          <a:pt x="442913" y="454343"/>
                          <a:pt x="422910" y="482918"/>
                        </a:cubicBezTo>
                        <a:lnTo>
                          <a:pt x="422910" y="483870"/>
                        </a:lnTo>
                        <a:cubicBezTo>
                          <a:pt x="402908" y="512445"/>
                          <a:pt x="383858" y="541973"/>
                          <a:pt x="367665" y="572453"/>
                        </a:cubicBezTo>
                        <a:lnTo>
                          <a:pt x="368618" y="573405"/>
                        </a:lnTo>
                        <a:cubicBezTo>
                          <a:pt x="347663" y="608647"/>
                          <a:pt x="331470" y="645795"/>
                          <a:pt x="317183" y="684847"/>
                        </a:cubicBezTo>
                        <a:lnTo>
                          <a:pt x="305241" y="678329"/>
                        </a:lnTo>
                        <a:lnTo>
                          <a:pt x="317183" y="684847"/>
                        </a:lnTo>
                        <a:cubicBezTo>
                          <a:pt x="280035" y="786765"/>
                          <a:pt x="260985" y="896303"/>
                          <a:pt x="260985" y="1014413"/>
                        </a:cubicBezTo>
                        <a:cubicBezTo>
                          <a:pt x="260985" y="1152525"/>
                          <a:pt x="287655" y="1272540"/>
                          <a:pt x="342900" y="1373505"/>
                        </a:cubicBezTo>
                        <a:cubicBezTo>
                          <a:pt x="391478" y="1463993"/>
                          <a:pt x="460058" y="1532572"/>
                          <a:pt x="546735" y="1580197"/>
                        </a:cubicBezTo>
                        <a:lnTo>
                          <a:pt x="285750" y="1438275"/>
                        </a:lnTo>
                        <a:cubicBezTo>
                          <a:pt x="199073" y="1390650"/>
                          <a:pt x="130493" y="1322070"/>
                          <a:pt x="81915" y="1231583"/>
                        </a:cubicBezTo>
                        <a:cubicBezTo>
                          <a:pt x="27622" y="1130618"/>
                          <a:pt x="0" y="1010603"/>
                          <a:pt x="0" y="872490"/>
                        </a:cubicBezTo>
                        <a:cubicBezTo>
                          <a:pt x="0" y="754380"/>
                          <a:pt x="19050" y="644842"/>
                          <a:pt x="56197" y="542925"/>
                        </a:cubicBezTo>
                        <a:lnTo>
                          <a:pt x="62441" y="546321"/>
                        </a:lnTo>
                        <a:cubicBezTo>
                          <a:pt x="62500" y="546184"/>
                          <a:pt x="62558" y="546046"/>
                          <a:pt x="62617" y="545909"/>
                        </a:cubicBezTo>
                        <a:lnTo>
                          <a:pt x="57150" y="542925"/>
                        </a:lnTo>
                        <a:lnTo>
                          <a:pt x="107444" y="431896"/>
                        </a:lnTo>
                        <a:lnTo>
                          <a:pt x="106680" y="431483"/>
                        </a:lnTo>
                        <a:cubicBezTo>
                          <a:pt x="126714" y="402522"/>
                          <a:pt x="197542" y="296966"/>
                          <a:pt x="227648" y="258128"/>
                        </a:cubicBezTo>
                        <a:lnTo>
                          <a:pt x="287315" y="198453"/>
                        </a:lnTo>
                        <a:lnTo>
                          <a:pt x="359092" y="140970"/>
                        </a:lnTo>
                        <a:lnTo>
                          <a:pt x="486263" y="68845"/>
                        </a:lnTo>
                        <a:lnTo>
                          <a:pt x="485775" y="68580"/>
                        </a:lnTo>
                        <a:cubicBezTo>
                          <a:pt x="513398" y="55245"/>
                          <a:pt x="541973" y="43815"/>
                          <a:pt x="572452" y="32385"/>
                        </a:cubicBezTo>
                        <a:lnTo>
                          <a:pt x="573405" y="32385"/>
                        </a:lnTo>
                        <a:lnTo>
                          <a:pt x="6791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" name="Google Shape;97;p14"/>
                  <p:cNvSpPr/>
                  <p:nvPr/>
                </p:nvSpPr>
                <p:spPr>
                  <a:xfrm>
                    <a:off x="2714531" y="1811829"/>
                    <a:ext cx="257174" cy="304801"/>
                  </a:xfrm>
                  <a:custGeom>
                    <a:rect b="b" l="l" r="r" t="t"/>
                    <a:pathLst>
                      <a:path extrusionOk="0" h="304800" w="257175">
                        <a:moveTo>
                          <a:pt x="260985" y="311468"/>
                        </a:moveTo>
                        <a:lnTo>
                          <a:pt x="0" y="170497"/>
                        </a:lnTo>
                        <a:lnTo>
                          <a:pt x="952" y="0"/>
                        </a:lnTo>
                        <a:lnTo>
                          <a:pt x="260985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98" name="Google Shape;98;p14"/>
          <p:cNvGrpSpPr/>
          <p:nvPr/>
        </p:nvGrpSpPr>
        <p:grpSpPr>
          <a:xfrm>
            <a:off x="1537390" y="4091478"/>
            <a:ext cx="379366" cy="797954"/>
            <a:chOff x="3554538" y="3240653"/>
            <a:chExt cx="1265482" cy="2661804"/>
          </a:xfrm>
        </p:grpSpPr>
        <p:cxnSp>
          <p:nvCxnSpPr>
            <p:cNvPr id="99" name="Google Shape;99;p14"/>
            <p:cNvCxnSpPr/>
            <p:nvPr/>
          </p:nvCxnSpPr>
          <p:spPr>
            <a:xfrm rot="10800000">
              <a:off x="4042982" y="4338372"/>
              <a:ext cx="141951" cy="65663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00" name="Google Shape;100;p14"/>
            <p:cNvCxnSpPr/>
            <p:nvPr/>
          </p:nvCxnSpPr>
          <p:spPr>
            <a:xfrm flipH="1" rot="10800000">
              <a:off x="4195355" y="4338370"/>
              <a:ext cx="112673" cy="64954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01" name="Google Shape;101;p14"/>
            <p:cNvCxnSpPr/>
            <p:nvPr/>
          </p:nvCxnSpPr>
          <p:spPr>
            <a:xfrm rot="10800000">
              <a:off x="4191842" y="4275416"/>
              <a:ext cx="0" cy="71249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grpSp>
          <p:nvGrpSpPr>
            <p:cNvPr id="102" name="Google Shape;102;p14"/>
            <p:cNvGrpSpPr/>
            <p:nvPr/>
          </p:nvGrpSpPr>
          <p:grpSpPr>
            <a:xfrm>
              <a:off x="3554538" y="3240653"/>
              <a:ext cx="1265482" cy="1261388"/>
              <a:chOff x="3839004" y="3765377"/>
              <a:chExt cx="714810" cy="712498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3839004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25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 flipH="1">
                <a:off x="4192173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5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 flipH="1">
                <a:off x="4193875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0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3982656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30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07;p14"/>
            <p:cNvGrpSpPr/>
            <p:nvPr/>
          </p:nvGrpSpPr>
          <p:grpSpPr>
            <a:xfrm>
              <a:off x="3932377" y="4966662"/>
              <a:ext cx="506449" cy="935795"/>
              <a:chOff x="12470968" y="4604322"/>
              <a:chExt cx="839142" cy="1550531"/>
            </a:xfrm>
          </p:grpSpPr>
          <p:grpSp>
            <p:nvGrpSpPr>
              <p:cNvPr id="108" name="Google Shape;108;p14"/>
              <p:cNvGrpSpPr/>
              <p:nvPr/>
            </p:nvGrpSpPr>
            <p:grpSpPr>
              <a:xfrm>
                <a:off x="12710801" y="4604322"/>
                <a:ext cx="471270" cy="1549314"/>
                <a:chOff x="2541356" y="1774680"/>
                <a:chExt cx="1106202" cy="3636668"/>
              </a:xfrm>
            </p:grpSpPr>
            <p:sp>
              <p:nvSpPr>
                <p:cNvPr id="109" name="Google Shape;109;p14"/>
                <p:cNvSpPr/>
                <p:nvPr/>
              </p:nvSpPr>
              <p:spPr>
                <a:xfrm>
                  <a:off x="2571096" y="4597937"/>
                  <a:ext cx="402336" cy="182880"/>
                </a:xfrm>
                <a:custGeom>
                  <a:rect b="b" l="l" r="r" t="t"/>
                  <a:pathLst>
                    <a:path extrusionOk="0" h="1560620" w="3480752">
                      <a:moveTo>
                        <a:pt x="62916" y="34213"/>
                      </a:moveTo>
                      <a:lnTo>
                        <a:pt x="114391" y="57191"/>
                      </a:lnTo>
                      <a:cubicBezTo>
                        <a:pt x="302323" y="147074"/>
                        <a:pt x="498413" y="220606"/>
                        <a:pt x="694512" y="277806"/>
                      </a:cubicBezTo>
                      <a:lnTo>
                        <a:pt x="702687" y="277806"/>
                      </a:lnTo>
                      <a:cubicBezTo>
                        <a:pt x="743545" y="285981"/>
                        <a:pt x="784395" y="302314"/>
                        <a:pt x="833420" y="310489"/>
                      </a:cubicBezTo>
                      <a:lnTo>
                        <a:pt x="1241959" y="343172"/>
                      </a:lnTo>
                      <a:lnTo>
                        <a:pt x="3480752" y="1560620"/>
                      </a:lnTo>
                      <a:lnTo>
                        <a:pt x="3064038" y="1527929"/>
                      </a:lnTo>
                      <a:lnTo>
                        <a:pt x="3057133" y="1524163"/>
                      </a:lnTo>
                      <a:lnTo>
                        <a:pt x="2941481" y="1495246"/>
                      </a:lnTo>
                      <a:lnTo>
                        <a:pt x="2933314" y="1495246"/>
                      </a:lnTo>
                      <a:cubicBezTo>
                        <a:pt x="2737215" y="1446221"/>
                        <a:pt x="2541108" y="1372688"/>
                        <a:pt x="2353185" y="1274639"/>
                      </a:cubicBezTo>
                      <a:cubicBezTo>
                        <a:pt x="2312335" y="1258298"/>
                        <a:pt x="2279652" y="1241956"/>
                        <a:pt x="2238794" y="1217440"/>
                      </a:cubicBezTo>
                      <a:lnTo>
                        <a:pt x="62916" y="34213"/>
                      </a:lnTo>
                      <a:close/>
                      <a:moveTo>
                        <a:pt x="0" y="0"/>
                      </a:moveTo>
                      <a:lnTo>
                        <a:pt x="62916" y="34213"/>
                      </a:lnTo>
                      <a:lnTo>
                        <a:pt x="57199" y="31661"/>
                      </a:lnTo>
                      <a:cubicBezTo>
                        <a:pt x="38815" y="22469"/>
                        <a:pt x="20429" y="12254"/>
                        <a:pt x="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14"/>
                <p:cNvSpPr/>
                <p:nvPr/>
              </p:nvSpPr>
              <p:spPr>
                <a:xfrm>
                  <a:off x="3023223" y="4576005"/>
                  <a:ext cx="257175" cy="133350"/>
                </a:xfrm>
                <a:custGeom>
                  <a:rect b="b" l="l" r="r" t="t"/>
                  <a:pathLst>
                    <a:path extrusionOk="0" h="133350" w="257175">
                      <a:moveTo>
                        <a:pt x="260032" y="141922"/>
                      </a:moveTo>
                      <a:lnTo>
                        <a:pt x="0" y="0"/>
                      </a:lnTo>
                      <a:cubicBezTo>
                        <a:pt x="0" y="0"/>
                        <a:pt x="952" y="0"/>
                        <a:pt x="952" y="0"/>
                      </a:cubicBezTo>
                      <a:lnTo>
                        <a:pt x="260032" y="141922"/>
                      </a:lnTo>
                      <a:cubicBezTo>
                        <a:pt x="260985" y="141922"/>
                        <a:pt x="260985" y="141922"/>
                        <a:pt x="260032" y="141922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14"/>
                <p:cNvSpPr/>
                <p:nvPr/>
              </p:nvSpPr>
              <p:spPr>
                <a:xfrm>
                  <a:off x="2706138" y="4925573"/>
                  <a:ext cx="257175" cy="485775"/>
                </a:xfrm>
                <a:custGeom>
                  <a:rect b="b" l="l" r="r" t="t"/>
                  <a:pathLst>
                    <a:path extrusionOk="0" h="485775" w="257175">
                      <a:moveTo>
                        <a:pt x="260033" y="486727"/>
                      </a:moveTo>
                      <a:lnTo>
                        <a:pt x="0" y="344805"/>
                      </a:lnTo>
                      <a:lnTo>
                        <a:pt x="953" y="0"/>
                      </a:lnTo>
                      <a:lnTo>
                        <a:pt x="260985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4"/>
                <p:cNvSpPr/>
                <p:nvPr/>
              </p:nvSpPr>
              <p:spPr>
                <a:xfrm>
                  <a:off x="2987522" y="3640652"/>
                  <a:ext cx="660036" cy="1102854"/>
                </a:xfrm>
                <a:custGeom>
                  <a:rect b="b" l="l" r="r" t="t"/>
                  <a:pathLst>
                    <a:path extrusionOk="0" h="1112468" w="661035">
                      <a:moveTo>
                        <a:pt x="359092" y="597218"/>
                      </a:moveTo>
                      <a:lnTo>
                        <a:pt x="620078" y="739140"/>
                      </a:lnTo>
                      <a:lnTo>
                        <a:pt x="584835" y="818198"/>
                      </a:lnTo>
                      <a:lnTo>
                        <a:pt x="584836" y="818198"/>
                      </a:lnTo>
                      <a:cubicBezTo>
                        <a:pt x="573405" y="840105"/>
                        <a:pt x="560070" y="861060"/>
                        <a:pt x="545783" y="882015"/>
                      </a:cubicBezTo>
                      <a:lnTo>
                        <a:pt x="538930" y="891439"/>
                      </a:lnTo>
                      <a:lnTo>
                        <a:pt x="539116" y="891540"/>
                      </a:lnTo>
                      <a:cubicBezTo>
                        <a:pt x="525780" y="908686"/>
                        <a:pt x="513398" y="924878"/>
                        <a:pt x="500063" y="940118"/>
                      </a:cubicBezTo>
                      <a:lnTo>
                        <a:pt x="500063" y="941070"/>
                      </a:lnTo>
                      <a:cubicBezTo>
                        <a:pt x="483870" y="958215"/>
                        <a:pt x="467678" y="974408"/>
                        <a:pt x="451485" y="989648"/>
                      </a:cubicBezTo>
                      <a:lnTo>
                        <a:pt x="396629" y="1033155"/>
                      </a:lnTo>
                      <a:lnTo>
                        <a:pt x="397193" y="1033462"/>
                      </a:lnTo>
                      <a:cubicBezTo>
                        <a:pt x="371475" y="1049655"/>
                        <a:pt x="346711" y="1063943"/>
                        <a:pt x="320041" y="1076325"/>
                      </a:cubicBezTo>
                      <a:lnTo>
                        <a:pt x="319088" y="1077277"/>
                      </a:lnTo>
                      <a:lnTo>
                        <a:pt x="247796" y="1112468"/>
                      </a:lnTo>
                      <a:lnTo>
                        <a:pt x="0" y="957262"/>
                      </a:lnTo>
                      <a:lnTo>
                        <a:pt x="59055" y="935355"/>
                      </a:lnTo>
                      <a:lnTo>
                        <a:pt x="60008" y="935355"/>
                      </a:lnTo>
                      <a:lnTo>
                        <a:pt x="135745" y="891807"/>
                      </a:lnTo>
                      <a:lnTo>
                        <a:pt x="135255" y="891540"/>
                      </a:lnTo>
                      <a:cubicBezTo>
                        <a:pt x="154305" y="878205"/>
                        <a:pt x="173355" y="863918"/>
                        <a:pt x="190500" y="847725"/>
                      </a:cubicBezTo>
                      <a:cubicBezTo>
                        <a:pt x="207645" y="832486"/>
                        <a:pt x="222885" y="816293"/>
                        <a:pt x="239078" y="799148"/>
                      </a:cubicBezTo>
                      <a:lnTo>
                        <a:pt x="239078" y="798196"/>
                      </a:lnTo>
                      <a:lnTo>
                        <a:pt x="277307" y="750642"/>
                      </a:lnTo>
                      <a:lnTo>
                        <a:pt x="277178" y="750571"/>
                      </a:lnTo>
                      <a:cubicBezTo>
                        <a:pt x="280036" y="746761"/>
                        <a:pt x="281941" y="743903"/>
                        <a:pt x="284798" y="740093"/>
                      </a:cubicBezTo>
                      <a:cubicBezTo>
                        <a:pt x="299086" y="719138"/>
                        <a:pt x="312420" y="698183"/>
                        <a:pt x="323850" y="676275"/>
                      </a:cubicBezTo>
                      <a:cubicBezTo>
                        <a:pt x="337185" y="650558"/>
                        <a:pt x="349567" y="623888"/>
                        <a:pt x="359092" y="597218"/>
                      </a:cubicBezTo>
                      <a:close/>
                      <a:moveTo>
                        <a:pt x="220980" y="0"/>
                      </a:moveTo>
                      <a:lnTo>
                        <a:pt x="481965" y="141922"/>
                      </a:lnTo>
                      <a:cubicBezTo>
                        <a:pt x="521970" y="163830"/>
                        <a:pt x="553403" y="187642"/>
                        <a:pt x="575310" y="214313"/>
                      </a:cubicBezTo>
                      <a:cubicBezTo>
                        <a:pt x="632460" y="281940"/>
                        <a:pt x="661035" y="379095"/>
                        <a:pt x="661035" y="504825"/>
                      </a:cubicBezTo>
                      <a:cubicBezTo>
                        <a:pt x="660083" y="588645"/>
                        <a:pt x="646748" y="666750"/>
                        <a:pt x="621030" y="739140"/>
                      </a:cubicBezTo>
                      <a:lnTo>
                        <a:pt x="360045" y="597218"/>
                      </a:lnTo>
                      <a:cubicBezTo>
                        <a:pt x="386715" y="524827"/>
                        <a:pt x="400050" y="446722"/>
                        <a:pt x="400050" y="362902"/>
                      </a:cubicBezTo>
                      <a:cubicBezTo>
                        <a:pt x="400050" y="237172"/>
                        <a:pt x="371475" y="140970"/>
                        <a:pt x="314325" y="72390"/>
                      </a:cubicBezTo>
                      <a:cubicBezTo>
                        <a:pt x="291465" y="45720"/>
                        <a:pt x="260985" y="20955"/>
                        <a:pt x="22098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14"/>
                <p:cNvSpPr/>
                <p:nvPr/>
              </p:nvSpPr>
              <p:spPr>
                <a:xfrm>
                  <a:off x="2967026" y="3229268"/>
                  <a:ext cx="673417" cy="247650"/>
                </a:xfrm>
                <a:custGeom>
                  <a:rect b="b" l="l" r="r" t="t"/>
                  <a:pathLst>
                    <a:path extrusionOk="0" h="247650" w="673417">
                      <a:moveTo>
                        <a:pt x="261937" y="45720"/>
                      </a:moveTo>
                      <a:cubicBezTo>
                        <a:pt x="271462" y="48578"/>
                        <a:pt x="280987" y="50483"/>
                        <a:pt x="288607" y="53340"/>
                      </a:cubicBezTo>
                      <a:cubicBezTo>
                        <a:pt x="323850" y="64770"/>
                        <a:pt x="357187" y="79058"/>
                        <a:pt x="387667" y="93345"/>
                      </a:cubicBezTo>
                      <a:cubicBezTo>
                        <a:pt x="396240" y="97155"/>
                        <a:pt x="404812" y="101917"/>
                        <a:pt x="412432" y="105728"/>
                      </a:cubicBezTo>
                      <a:lnTo>
                        <a:pt x="673417" y="247650"/>
                      </a:lnTo>
                      <a:cubicBezTo>
                        <a:pt x="664845" y="243840"/>
                        <a:pt x="656272" y="239078"/>
                        <a:pt x="647700" y="235267"/>
                      </a:cubicBezTo>
                      <a:lnTo>
                        <a:pt x="644991" y="233789"/>
                      </a:lnTo>
                      <a:lnTo>
                        <a:pt x="549592" y="195262"/>
                      </a:lnTo>
                      <a:cubicBezTo>
                        <a:pt x="541972" y="192405"/>
                        <a:pt x="532447" y="189548"/>
                        <a:pt x="522922" y="186690"/>
                      </a:cubicBezTo>
                      <a:close/>
                      <a:moveTo>
                        <a:pt x="0" y="0"/>
                      </a:moveTo>
                      <a:lnTo>
                        <a:pt x="80010" y="11430"/>
                      </a:lnTo>
                      <a:lnTo>
                        <a:pt x="80421" y="11654"/>
                      </a:lnTo>
                      <a:lnTo>
                        <a:pt x="185499" y="28933"/>
                      </a:lnTo>
                      <a:cubicBezTo>
                        <a:pt x="215979" y="34528"/>
                        <a:pt x="241458" y="40005"/>
                        <a:pt x="261937" y="45720"/>
                      </a:cubicBezTo>
                      <a:lnTo>
                        <a:pt x="522922" y="187643"/>
                      </a:lnTo>
                      <a:cubicBezTo>
                        <a:pt x="481965" y="176213"/>
                        <a:pt x="421004" y="164783"/>
                        <a:pt x="340042" y="153353"/>
                      </a:cubicBezTo>
                      <a:lnTo>
                        <a:pt x="260985" y="141923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14"/>
                <p:cNvSpPr/>
                <p:nvPr/>
              </p:nvSpPr>
              <p:spPr>
                <a:xfrm>
                  <a:off x="2707091" y="3532163"/>
                  <a:ext cx="257175" cy="1238250"/>
                </a:xfrm>
                <a:custGeom>
                  <a:rect b="b" l="l" r="r" t="t"/>
                  <a:pathLst>
                    <a:path extrusionOk="0" h="1238250" w="257175">
                      <a:moveTo>
                        <a:pt x="260985" y="1244918"/>
                      </a:moveTo>
                      <a:lnTo>
                        <a:pt x="0" y="1102995"/>
                      </a:lnTo>
                      <a:lnTo>
                        <a:pt x="1905" y="0"/>
                      </a:lnTo>
                      <a:lnTo>
                        <a:pt x="262890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14"/>
                <p:cNvSpPr/>
                <p:nvPr/>
              </p:nvSpPr>
              <p:spPr>
                <a:xfrm>
                  <a:off x="3110832" y="2270955"/>
                  <a:ext cx="457201" cy="495301"/>
                </a:xfrm>
                <a:custGeom>
                  <a:rect b="b" l="l" r="r" t="t"/>
                  <a:pathLst>
                    <a:path extrusionOk="0" h="495300" w="457200">
                      <a:moveTo>
                        <a:pt x="459105" y="500063"/>
                      </a:moveTo>
                      <a:lnTo>
                        <a:pt x="198120" y="358140"/>
                      </a:lnTo>
                      <a:cubicBezTo>
                        <a:pt x="179070" y="224790"/>
                        <a:pt x="140017" y="126683"/>
                        <a:pt x="80963" y="62865"/>
                      </a:cubicBezTo>
                      <a:cubicBezTo>
                        <a:pt x="57150" y="38100"/>
                        <a:pt x="30480" y="17145"/>
                        <a:pt x="0" y="0"/>
                      </a:cubicBezTo>
                      <a:lnTo>
                        <a:pt x="260985" y="141923"/>
                      </a:lnTo>
                      <a:cubicBezTo>
                        <a:pt x="291465" y="158115"/>
                        <a:pt x="318135" y="179070"/>
                        <a:pt x="341948" y="204788"/>
                      </a:cubicBezTo>
                      <a:cubicBezTo>
                        <a:pt x="401955" y="268605"/>
                        <a:pt x="441008" y="366713"/>
                        <a:pt x="459105" y="500063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4"/>
                <p:cNvSpPr/>
                <p:nvPr/>
              </p:nvSpPr>
              <p:spPr>
                <a:xfrm>
                  <a:off x="2541356" y="3138780"/>
                  <a:ext cx="428625" cy="200026"/>
                </a:xfrm>
                <a:custGeom>
                  <a:rect b="b" l="l" r="r" t="t"/>
                  <a:pathLst>
                    <a:path extrusionOk="0" h="200026" w="428625">
                      <a:moveTo>
                        <a:pt x="0" y="0"/>
                      </a:moveTo>
                      <a:cubicBezTo>
                        <a:pt x="5715" y="2858"/>
                        <a:pt x="11430" y="5715"/>
                        <a:pt x="17145" y="8573"/>
                      </a:cubicBezTo>
                      <a:cubicBezTo>
                        <a:pt x="44767" y="21908"/>
                        <a:pt x="75248" y="34290"/>
                        <a:pt x="109538" y="44768"/>
                      </a:cubicBezTo>
                      <a:lnTo>
                        <a:pt x="370023" y="186418"/>
                      </a:lnTo>
                      <a:lnTo>
                        <a:pt x="110490" y="44768"/>
                      </a:lnTo>
                      <a:lnTo>
                        <a:pt x="168592" y="59056"/>
                      </a:lnTo>
                      <a:lnTo>
                        <a:pt x="428625" y="200026"/>
                      </a:lnTo>
                      <a:lnTo>
                        <a:pt x="370523" y="186691"/>
                      </a:lnTo>
                      <a:lnTo>
                        <a:pt x="370517" y="186688"/>
                      </a:lnTo>
                      <a:lnTo>
                        <a:pt x="278130" y="150495"/>
                      </a:lnTo>
                      <a:cubicBezTo>
                        <a:pt x="272415" y="147638"/>
                        <a:pt x="266700" y="144780"/>
                        <a:pt x="260985" y="141923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14"/>
                <p:cNvSpPr/>
                <p:nvPr/>
              </p:nvSpPr>
              <p:spPr>
                <a:xfrm>
                  <a:off x="2969883" y="1938632"/>
                  <a:ext cx="618767" cy="219303"/>
                </a:xfrm>
                <a:custGeom>
                  <a:rect b="b" l="l" r="r" t="t"/>
                  <a:pathLst>
                    <a:path extrusionOk="0" h="219303" w="618767">
                      <a:moveTo>
                        <a:pt x="323751" y="66771"/>
                      </a:moveTo>
                      <a:lnTo>
                        <a:pt x="584736" y="208694"/>
                      </a:lnTo>
                      <a:lnTo>
                        <a:pt x="323751" y="66771"/>
                      </a:lnTo>
                      <a:close/>
                      <a:moveTo>
                        <a:pt x="0" y="0"/>
                      </a:moveTo>
                      <a:lnTo>
                        <a:pt x="100965" y="2857"/>
                      </a:lnTo>
                      <a:lnTo>
                        <a:pt x="102772" y="3833"/>
                      </a:lnTo>
                      <a:lnTo>
                        <a:pt x="214213" y="22860"/>
                      </a:lnTo>
                      <a:lnTo>
                        <a:pt x="323751" y="66772"/>
                      </a:lnTo>
                      <a:lnTo>
                        <a:pt x="615997" y="216510"/>
                      </a:lnTo>
                      <a:cubicBezTo>
                        <a:pt x="639453" y="232526"/>
                        <a:pt x="507482" y="174980"/>
                        <a:pt x="464489" y="162866"/>
                      </a:cubicBezTo>
                      <a:lnTo>
                        <a:pt x="358041" y="143827"/>
                      </a:lnTo>
                      <a:cubicBezTo>
                        <a:pt x="357994" y="143802"/>
                        <a:pt x="357948" y="143776"/>
                        <a:pt x="357901" y="143751"/>
                      </a:cubicBezTo>
                      <a:lnTo>
                        <a:pt x="260033" y="141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14"/>
                <p:cNvSpPr/>
                <p:nvPr/>
              </p:nvSpPr>
              <p:spPr>
                <a:xfrm>
                  <a:off x="2709948" y="2277720"/>
                  <a:ext cx="257175" cy="1066800"/>
                </a:xfrm>
                <a:custGeom>
                  <a:rect b="b" l="l" r="r" t="t"/>
                  <a:pathLst>
                    <a:path extrusionOk="0" h="1066800" w="257175">
                      <a:moveTo>
                        <a:pt x="260033" y="1070610"/>
                      </a:moveTo>
                      <a:lnTo>
                        <a:pt x="0" y="929640"/>
                      </a:lnTo>
                      <a:lnTo>
                        <a:pt x="1905" y="0"/>
                      </a:lnTo>
                      <a:lnTo>
                        <a:pt x="261938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4"/>
                <p:cNvSpPr/>
                <p:nvPr/>
              </p:nvSpPr>
              <p:spPr>
                <a:xfrm>
                  <a:off x="2708898" y="1774680"/>
                  <a:ext cx="521969" cy="178118"/>
                </a:xfrm>
                <a:custGeom>
                  <a:rect b="b" l="l" r="r" t="t"/>
                  <a:pathLst>
                    <a:path extrusionOk="0" h="178118" w="521970">
                      <a:moveTo>
                        <a:pt x="230505" y="2858"/>
                      </a:moveTo>
                      <a:lnTo>
                        <a:pt x="490537" y="144781"/>
                      </a:lnTo>
                      <a:lnTo>
                        <a:pt x="302895" y="172403"/>
                      </a:lnTo>
                      <a:lnTo>
                        <a:pt x="260032" y="178118"/>
                      </a:lnTo>
                      <a:lnTo>
                        <a:pt x="0" y="37148"/>
                      </a:lnTo>
                      <a:lnTo>
                        <a:pt x="41910" y="30480"/>
                      </a:lnTo>
                      <a:lnTo>
                        <a:pt x="41912" y="30481"/>
                      </a:lnTo>
                      <a:close/>
                      <a:moveTo>
                        <a:pt x="260985" y="0"/>
                      </a:moveTo>
                      <a:lnTo>
                        <a:pt x="521970" y="141923"/>
                      </a:lnTo>
                      <a:lnTo>
                        <a:pt x="490537" y="144780"/>
                      </a:lnTo>
                      <a:lnTo>
                        <a:pt x="230505" y="28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0" name="Google Shape;120;p14"/>
              <p:cNvSpPr/>
              <p:nvPr/>
            </p:nvSpPr>
            <p:spPr>
              <a:xfrm>
                <a:off x="12579689" y="4661548"/>
                <a:ext cx="730421" cy="1493305"/>
              </a:xfrm>
              <a:custGeom>
                <a:rect b="b" l="l" r="r" t="t"/>
                <a:pathLst>
                  <a:path extrusionOk="0" h="3505200" w="1714500">
                    <a:moveTo>
                      <a:pt x="1669733" y="1870710"/>
                    </a:moveTo>
                    <a:cubicBezTo>
                      <a:pt x="1703070" y="1959293"/>
                      <a:pt x="1720215" y="2058353"/>
                      <a:pt x="1720215" y="2166938"/>
                    </a:cubicBezTo>
                    <a:cubicBezTo>
                      <a:pt x="1720215" y="2406015"/>
                      <a:pt x="1648778" y="2615565"/>
                      <a:pt x="1507808" y="2795588"/>
                    </a:cubicBezTo>
                    <a:cubicBezTo>
                      <a:pt x="1402080" y="2930843"/>
                      <a:pt x="1273493" y="3027045"/>
                      <a:pt x="1121093" y="3084195"/>
                    </a:cubicBezTo>
                    <a:lnTo>
                      <a:pt x="991553" y="3120390"/>
                    </a:lnTo>
                    <a:lnTo>
                      <a:pt x="990600" y="3466148"/>
                    </a:lnTo>
                    <a:lnTo>
                      <a:pt x="960120" y="3470910"/>
                    </a:lnTo>
                    <a:lnTo>
                      <a:pt x="772478" y="3505200"/>
                    </a:lnTo>
                    <a:lnTo>
                      <a:pt x="729615" y="3503295"/>
                    </a:lnTo>
                    <a:lnTo>
                      <a:pt x="730568" y="3158490"/>
                    </a:lnTo>
                    <a:lnTo>
                      <a:pt x="659130" y="3156585"/>
                    </a:lnTo>
                    <a:cubicBezTo>
                      <a:pt x="550545" y="3148965"/>
                      <a:pt x="459105" y="3129915"/>
                      <a:pt x="383858" y="3098483"/>
                    </a:cubicBezTo>
                    <a:cubicBezTo>
                      <a:pt x="283845" y="3056573"/>
                      <a:pt x="198120" y="2979420"/>
                      <a:pt x="125730" y="2865120"/>
                    </a:cubicBezTo>
                    <a:cubicBezTo>
                      <a:pt x="53340" y="2750820"/>
                      <a:pt x="11430" y="2606040"/>
                      <a:pt x="0" y="2427923"/>
                    </a:cubicBezTo>
                    <a:lnTo>
                      <a:pt x="320993" y="2317433"/>
                    </a:lnTo>
                    <a:cubicBezTo>
                      <a:pt x="345758" y="2499360"/>
                      <a:pt x="388620" y="2629853"/>
                      <a:pt x="451485" y="2707958"/>
                    </a:cubicBezTo>
                    <a:cubicBezTo>
                      <a:pt x="519113" y="2790825"/>
                      <a:pt x="596265" y="2841308"/>
                      <a:pt x="682943" y="2860358"/>
                    </a:cubicBezTo>
                    <a:lnTo>
                      <a:pt x="730568" y="2864168"/>
                    </a:lnTo>
                    <a:lnTo>
                      <a:pt x="732473" y="1761173"/>
                    </a:lnTo>
                    <a:lnTo>
                      <a:pt x="576263" y="1735455"/>
                    </a:lnTo>
                    <a:cubicBezTo>
                      <a:pt x="509588" y="1717358"/>
                      <a:pt x="441008" y="1692593"/>
                      <a:pt x="372428" y="1660208"/>
                    </a:cubicBezTo>
                    <a:cubicBezTo>
                      <a:pt x="270510" y="1612583"/>
                      <a:pt x="192405" y="1539240"/>
                      <a:pt x="138113" y="1438275"/>
                    </a:cubicBezTo>
                    <a:cubicBezTo>
                      <a:pt x="82868" y="1337310"/>
                      <a:pt x="56198" y="1217295"/>
                      <a:pt x="56198" y="1079183"/>
                    </a:cubicBezTo>
                    <a:cubicBezTo>
                      <a:pt x="56198" y="833438"/>
                      <a:pt x="137160" y="622935"/>
                      <a:pt x="298133" y="448628"/>
                    </a:cubicBezTo>
                    <a:cubicBezTo>
                      <a:pt x="379095" y="360998"/>
                      <a:pt x="488633" y="290513"/>
                      <a:pt x="628650" y="239077"/>
                    </a:cubicBezTo>
                    <a:lnTo>
                      <a:pt x="735330" y="206693"/>
                    </a:lnTo>
                    <a:lnTo>
                      <a:pt x="735330" y="36195"/>
                    </a:lnTo>
                    <a:lnTo>
                      <a:pt x="778193" y="30480"/>
                    </a:lnTo>
                    <a:lnTo>
                      <a:pt x="965835" y="2858"/>
                    </a:lnTo>
                    <a:lnTo>
                      <a:pt x="996315" y="0"/>
                    </a:lnTo>
                    <a:lnTo>
                      <a:pt x="996315" y="168593"/>
                    </a:lnTo>
                    <a:lnTo>
                      <a:pt x="1097280" y="171450"/>
                    </a:lnTo>
                    <a:cubicBezTo>
                      <a:pt x="1222058" y="182880"/>
                      <a:pt x="1324928" y="220027"/>
                      <a:pt x="1406843" y="282893"/>
                    </a:cubicBezTo>
                    <a:cubicBezTo>
                      <a:pt x="1545908" y="388620"/>
                      <a:pt x="1629728" y="548640"/>
                      <a:pt x="1657350" y="763905"/>
                    </a:cubicBezTo>
                    <a:lnTo>
                      <a:pt x="1326833" y="863918"/>
                    </a:lnTo>
                    <a:cubicBezTo>
                      <a:pt x="1307783" y="730568"/>
                      <a:pt x="1268730" y="632460"/>
                      <a:pt x="1209675" y="568643"/>
                    </a:cubicBezTo>
                    <a:cubicBezTo>
                      <a:pt x="1164908" y="521017"/>
                      <a:pt x="1107758" y="488633"/>
                      <a:pt x="1038225" y="471488"/>
                    </a:cubicBezTo>
                    <a:lnTo>
                      <a:pt x="995363" y="464820"/>
                    </a:lnTo>
                    <a:lnTo>
                      <a:pt x="993458" y="1460183"/>
                    </a:lnTo>
                    <a:lnTo>
                      <a:pt x="1073468" y="1471613"/>
                    </a:lnTo>
                    <a:cubicBezTo>
                      <a:pt x="1173480" y="1486853"/>
                      <a:pt x="1243013" y="1500188"/>
                      <a:pt x="1282065" y="1513523"/>
                    </a:cubicBezTo>
                    <a:cubicBezTo>
                      <a:pt x="1381125" y="1546860"/>
                      <a:pt x="1462088" y="1592580"/>
                      <a:pt x="1524953" y="1651635"/>
                    </a:cubicBezTo>
                    <a:cubicBezTo>
                      <a:pt x="1587818" y="1708785"/>
                      <a:pt x="1635443" y="1782128"/>
                      <a:pt x="1669733" y="1870710"/>
                    </a:cubicBezTo>
                    <a:close/>
                    <a:moveTo>
                      <a:pt x="1268730" y="2624138"/>
                    </a:moveTo>
                    <a:cubicBezTo>
                      <a:pt x="1349693" y="2512695"/>
                      <a:pt x="1390650" y="2384108"/>
                      <a:pt x="1390650" y="2236470"/>
                    </a:cubicBezTo>
                    <a:cubicBezTo>
                      <a:pt x="1390650" y="2110740"/>
                      <a:pt x="1362075" y="2014538"/>
                      <a:pt x="1304925" y="1945958"/>
                    </a:cubicBezTo>
                    <a:cubicBezTo>
                      <a:pt x="1262063" y="1894523"/>
                      <a:pt x="1186815" y="1852613"/>
                      <a:pt x="1080135" y="1820228"/>
                    </a:cubicBezTo>
                    <a:lnTo>
                      <a:pt x="992505" y="1798320"/>
                    </a:lnTo>
                    <a:lnTo>
                      <a:pt x="990600" y="2830830"/>
                    </a:lnTo>
                    <a:lnTo>
                      <a:pt x="1048703" y="2808923"/>
                    </a:lnTo>
                    <a:cubicBezTo>
                      <a:pt x="1135380" y="2768918"/>
                      <a:pt x="1207770" y="2707005"/>
                      <a:pt x="1268730" y="2624138"/>
                    </a:cubicBezTo>
                    <a:moveTo>
                      <a:pt x="732473" y="1425893"/>
                    </a:moveTo>
                    <a:lnTo>
                      <a:pt x="734378" y="497205"/>
                    </a:lnTo>
                    <a:lnTo>
                      <a:pt x="688658" y="514350"/>
                    </a:lnTo>
                    <a:cubicBezTo>
                      <a:pt x="604838" y="554355"/>
                      <a:pt x="537210" y="609600"/>
                      <a:pt x="482917" y="682943"/>
                    </a:cubicBezTo>
                    <a:cubicBezTo>
                      <a:pt x="411480" y="780098"/>
                      <a:pt x="375285" y="887730"/>
                      <a:pt x="375285" y="1006793"/>
                    </a:cubicBezTo>
                    <a:cubicBezTo>
                      <a:pt x="375285" y="1124903"/>
                      <a:pt x="405765" y="1219200"/>
                      <a:pt x="465773" y="1289685"/>
                    </a:cubicBezTo>
                    <a:cubicBezTo>
                      <a:pt x="511492" y="1343025"/>
                      <a:pt x="581025" y="1383030"/>
                      <a:pt x="674370" y="1411605"/>
                    </a:cubicBezTo>
                    <a:lnTo>
                      <a:pt x="732473" y="1425893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1" name="Google Shape;121;p14"/>
              <p:cNvGrpSpPr/>
              <p:nvPr/>
            </p:nvGrpSpPr>
            <p:grpSpPr>
              <a:xfrm>
                <a:off x="12470968" y="4620148"/>
                <a:ext cx="435759" cy="1352099"/>
                <a:chOff x="1968987" y="1811829"/>
                <a:chExt cx="1022846" cy="3173751"/>
              </a:xfrm>
            </p:grpSpPr>
            <p:sp>
              <p:nvSpPr>
                <p:cNvPr id="122" name="Google Shape;122;p14"/>
                <p:cNvSpPr/>
                <p:nvPr/>
              </p:nvSpPr>
              <p:spPr>
                <a:xfrm>
                  <a:off x="1975571" y="4195005"/>
                  <a:ext cx="600075" cy="790575"/>
                </a:xfrm>
                <a:custGeom>
                  <a:rect b="b" l="l" r="r" t="t"/>
                  <a:pathLst>
                    <a:path extrusionOk="0" h="790575" w="600075">
                      <a:moveTo>
                        <a:pt x="601980" y="791528"/>
                      </a:moveTo>
                      <a:lnTo>
                        <a:pt x="340995" y="649605"/>
                      </a:lnTo>
                      <a:cubicBezTo>
                        <a:pt x="259080" y="604838"/>
                        <a:pt x="187643" y="534353"/>
                        <a:pt x="125730" y="437197"/>
                      </a:cubicBezTo>
                      <a:cubicBezTo>
                        <a:pt x="53340" y="323850"/>
                        <a:pt x="11430" y="178118"/>
                        <a:pt x="0" y="0"/>
                      </a:cubicBezTo>
                      <a:lnTo>
                        <a:pt x="260985" y="141922"/>
                      </a:lnTo>
                      <a:cubicBezTo>
                        <a:pt x="272415" y="319088"/>
                        <a:pt x="314325" y="464820"/>
                        <a:pt x="386715" y="579120"/>
                      </a:cubicBezTo>
                      <a:cubicBezTo>
                        <a:pt x="448628" y="676275"/>
                        <a:pt x="520065" y="747713"/>
                        <a:pt x="601980" y="791528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4"/>
                <p:cNvSpPr/>
                <p:nvPr/>
              </p:nvSpPr>
              <p:spPr>
                <a:xfrm>
                  <a:off x="1968987" y="4089376"/>
                  <a:ext cx="581026" cy="247649"/>
                </a:xfrm>
                <a:custGeom>
                  <a:rect b="b" l="l" r="r" t="t"/>
                  <a:pathLst>
                    <a:path extrusionOk="0" h="247650" w="581025">
                      <a:moveTo>
                        <a:pt x="260985" y="251460"/>
                      </a:moveTo>
                      <a:lnTo>
                        <a:pt x="0" y="109538"/>
                      </a:lnTo>
                      <a:lnTo>
                        <a:pt x="320993" y="0"/>
                      </a:lnTo>
                      <a:lnTo>
                        <a:pt x="581978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4"/>
                <p:cNvSpPr/>
                <p:nvPr/>
              </p:nvSpPr>
              <p:spPr>
                <a:xfrm>
                  <a:off x="2051714" y="1973775"/>
                  <a:ext cx="940119" cy="1580196"/>
                </a:xfrm>
                <a:custGeom>
                  <a:rect b="b" l="l" r="r" t="t"/>
                  <a:pathLst>
                    <a:path extrusionOk="0" h="1580197" w="940118">
                      <a:moveTo>
                        <a:pt x="679133" y="0"/>
                      </a:moveTo>
                      <a:lnTo>
                        <a:pt x="940118" y="140970"/>
                      </a:lnTo>
                      <a:lnTo>
                        <a:pt x="747299" y="210278"/>
                      </a:lnTo>
                      <a:lnTo>
                        <a:pt x="747713" y="210503"/>
                      </a:lnTo>
                      <a:cubicBezTo>
                        <a:pt x="701040" y="232410"/>
                        <a:pt x="658178" y="256223"/>
                        <a:pt x="620078" y="282893"/>
                      </a:cubicBezTo>
                      <a:lnTo>
                        <a:pt x="620077" y="282893"/>
                      </a:lnTo>
                      <a:lnTo>
                        <a:pt x="548076" y="339736"/>
                      </a:lnTo>
                      <a:lnTo>
                        <a:pt x="548640" y="340043"/>
                      </a:lnTo>
                      <a:cubicBezTo>
                        <a:pt x="538733" y="349937"/>
                        <a:pt x="498634" y="389097"/>
                        <a:pt x="488633" y="399098"/>
                      </a:cubicBezTo>
                      <a:lnTo>
                        <a:pt x="488633" y="400050"/>
                      </a:lnTo>
                      <a:cubicBezTo>
                        <a:pt x="464820" y="426720"/>
                        <a:pt x="442913" y="454343"/>
                        <a:pt x="422910" y="482918"/>
                      </a:cubicBezTo>
                      <a:lnTo>
                        <a:pt x="422910" y="483870"/>
                      </a:lnTo>
                      <a:cubicBezTo>
                        <a:pt x="402908" y="512445"/>
                        <a:pt x="383858" y="541973"/>
                        <a:pt x="367665" y="572453"/>
                      </a:cubicBezTo>
                      <a:lnTo>
                        <a:pt x="368618" y="573405"/>
                      </a:lnTo>
                      <a:cubicBezTo>
                        <a:pt x="347663" y="608647"/>
                        <a:pt x="331470" y="645795"/>
                        <a:pt x="317183" y="684847"/>
                      </a:cubicBezTo>
                      <a:lnTo>
                        <a:pt x="305241" y="678329"/>
                      </a:lnTo>
                      <a:lnTo>
                        <a:pt x="317183" y="684847"/>
                      </a:lnTo>
                      <a:cubicBezTo>
                        <a:pt x="280035" y="786765"/>
                        <a:pt x="260985" y="896303"/>
                        <a:pt x="260985" y="1014413"/>
                      </a:cubicBezTo>
                      <a:cubicBezTo>
                        <a:pt x="260985" y="1152525"/>
                        <a:pt x="287655" y="1272540"/>
                        <a:pt x="342900" y="1373505"/>
                      </a:cubicBezTo>
                      <a:cubicBezTo>
                        <a:pt x="391478" y="1463993"/>
                        <a:pt x="460058" y="1532572"/>
                        <a:pt x="546735" y="1580197"/>
                      </a:cubicBezTo>
                      <a:lnTo>
                        <a:pt x="285750" y="1438275"/>
                      </a:lnTo>
                      <a:cubicBezTo>
                        <a:pt x="199073" y="1390650"/>
                        <a:pt x="130493" y="1322070"/>
                        <a:pt x="81915" y="1231583"/>
                      </a:cubicBezTo>
                      <a:cubicBezTo>
                        <a:pt x="27622" y="1130618"/>
                        <a:pt x="0" y="1010603"/>
                        <a:pt x="0" y="872490"/>
                      </a:cubicBezTo>
                      <a:cubicBezTo>
                        <a:pt x="0" y="754380"/>
                        <a:pt x="19050" y="644842"/>
                        <a:pt x="56197" y="542925"/>
                      </a:cubicBezTo>
                      <a:lnTo>
                        <a:pt x="62441" y="546321"/>
                      </a:lnTo>
                      <a:cubicBezTo>
                        <a:pt x="62500" y="546184"/>
                        <a:pt x="62558" y="546046"/>
                        <a:pt x="62617" y="545909"/>
                      </a:cubicBezTo>
                      <a:lnTo>
                        <a:pt x="57150" y="542925"/>
                      </a:lnTo>
                      <a:lnTo>
                        <a:pt x="107444" y="431896"/>
                      </a:lnTo>
                      <a:lnTo>
                        <a:pt x="106680" y="431483"/>
                      </a:lnTo>
                      <a:cubicBezTo>
                        <a:pt x="126714" y="402522"/>
                        <a:pt x="197542" y="296966"/>
                        <a:pt x="227648" y="258128"/>
                      </a:cubicBezTo>
                      <a:lnTo>
                        <a:pt x="287315" y="198453"/>
                      </a:lnTo>
                      <a:lnTo>
                        <a:pt x="359092" y="140970"/>
                      </a:lnTo>
                      <a:lnTo>
                        <a:pt x="486263" y="68845"/>
                      </a:lnTo>
                      <a:lnTo>
                        <a:pt x="485775" y="68580"/>
                      </a:lnTo>
                      <a:cubicBezTo>
                        <a:pt x="513398" y="55245"/>
                        <a:pt x="541973" y="43815"/>
                        <a:pt x="572452" y="32385"/>
                      </a:cubicBezTo>
                      <a:lnTo>
                        <a:pt x="573405" y="32385"/>
                      </a:lnTo>
                      <a:lnTo>
                        <a:pt x="679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4"/>
                <p:cNvSpPr/>
                <p:nvPr/>
              </p:nvSpPr>
              <p:spPr>
                <a:xfrm>
                  <a:off x="2714531" y="1811829"/>
                  <a:ext cx="257174" cy="304801"/>
                </a:xfrm>
                <a:custGeom>
                  <a:rect b="b" l="l" r="r" t="t"/>
                  <a:pathLst>
                    <a:path extrusionOk="0" h="304800" w="257175">
                      <a:moveTo>
                        <a:pt x="260985" y="311468"/>
                      </a:moveTo>
                      <a:lnTo>
                        <a:pt x="0" y="170497"/>
                      </a:lnTo>
                      <a:lnTo>
                        <a:pt x="952" y="0"/>
                      </a:lnTo>
                      <a:lnTo>
                        <a:pt x="260985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26" name="Google Shape;126;p14"/>
          <p:cNvGrpSpPr/>
          <p:nvPr/>
        </p:nvGrpSpPr>
        <p:grpSpPr>
          <a:xfrm>
            <a:off x="626753" y="3460197"/>
            <a:ext cx="324360" cy="682256"/>
            <a:chOff x="3554538" y="3240653"/>
            <a:chExt cx="1265482" cy="2661804"/>
          </a:xfrm>
        </p:grpSpPr>
        <p:cxnSp>
          <p:nvCxnSpPr>
            <p:cNvPr id="127" name="Google Shape;127;p14"/>
            <p:cNvCxnSpPr/>
            <p:nvPr/>
          </p:nvCxnSpPr>
          <p:spPr>
            <a:xfrm rot="10800000">
              <a:off x="4030920" y="4338371"/>
              <a:ext cx="141951" cy="656633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28" name="Google Shape;128;p14"/>
            <p:cNvCxnSpPr/>
            <p:nvPr/>
          </p:nvCxnSpPr>
          <p:spPr>
            <a:xfrm flipH="1" rot="10800000">
              <a:off x="4195355" y="4338370"/>
              <a:ext cx="112673" cy="64954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29" name="Google Shape;129;p14"/>
            <p:cNvCxnSpPr/>
            <p:nvPr/>
          </p:nvCxnSpPr>
          <p:spPr>
            <a:xfrm rot="10800000">
              <a:off x="4179779" y="4275415"/>
              <a:ext cx="0" cy="712498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grpSp>
          <p:nvGrpSpPr>
            <p:cNvPr id="130" name="Google Shape;130;p14"/>
            <p:cNvGrpSpPr/>
            <p:nvPr/>
          </p:nvGrpSpPr>
          <p:grpSpPr>
            <a:xfrm>
              <a:off x="3554538" y="3240653"/>
              <a:ext cx="1265482" cy="1261388"/>
              <a:chOff x="3839004" y="3765377"/>
              <a:chExt cx="714810" cy="712498"/>
            </a:xfrm>
          </p:grpSpPr>
          <p:sp>
            <p:nvSpPr>
              <p:cNvPr id="131" name="Google Shape;131;p14"/>
              <p:cNvSpPr/>
              <p:nvPr/>
            </p:nvSpPr>
            <p:spPr>
              <a:xfrm>
                <a:off x="3839004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25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 flipH="1">
                <a:off x="4192173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5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 flipH="1">
                <a:off x="4193875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0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3982656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30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14"/>
            <p:cNvGrpSpPr/>
            <p:nvPr/>
          </p:nvGrpSpPr>
          <p:grpSpPr>
            <a:xfrm>
              <a:off x="3932377" y="4966662"/>
              <a:ext cx="506449" cy="935795"/>
              <a:chOff x="12470968" y="4604322"/>
              <a:chExt cx="839142" cy="1550531"/>
            </a:xfrm>
          </p:grpSpPr>
          <p:grpSp>
            <p:nvGrpSpPr>
              <p:cNvPr id="136" name="Google Shape;136;p14"/>
              <p:cNvGrpSpPr/>
              <p:nvPr/>
            </p:nvGrpSpPr>
            <p:grpSpPr>
              <a:xfrm>
                <a:off x="12710801" y="4604322"/>
                <a:ext cx="471270" cy="1549314"/>
                <a:chOff x="2541356" y="1774680"/>
                <a:chExt cx="1106202" cy="3636668"/>
              </a:xfrm>
            </p:grpSpPr>
            <p:sp>
              <p:nvSpPr>
                <p:cNvPr id="137" name="Google Shape;137;p14"/>
                <p:cNvSpPr/>
                <p:nvPr/>
              </p:nvSpPr>
              <p:spPr>
                <a:xfrm>
                  <a:off x="2571096" y="4597937"/>
                  <a:ext cx="402336" cy="182880"/>
                </a:xfrm>
                <a:custGeom>
                  <a:rect b="b" l="l" r="r" t="t"/>
                  <a:pathLst>
                    <a:path extrusionOk="0" h="1560620" w="3480752">
                      <a:moveTo>
                        <a:pt x="62916" y="34213"/>
                      </a:moveTo>
                      <a:lnTo>
                        <a:pt x="114391" y="57191"/>
                      </a:lnTo>
                      <a:cubicBezTo>
                        <a:pt x="302323" y="147074"/>
                        <a:pt x="498413" y="220606"/>
                        <a:pt x="694512" y="277806"/>
                      </a:cubicBezTo>
                      <a:lnTo>
                        <a:pt x="702687" y="277806"/>
                      </a:lnTo>
                      <a:cubicBezTo>
                        <a:pt x="743545" y="285981"/>
                        <a:pt x="784395" y="302314"/>
                        <a:pt x="833420" y="310489"/>
                      </a:cubicBezTo>
                      <a:lnTo>
                        <a:pt x="1241959" y="343172"/>
                      </a:lnTo>
                      <a:lnTo>
                        <a:pt x="3480752" y="1560620"/>
                      </a:lnTo>
                      <a:lnTo>
                        <a:pt x="3064038" y="1527929"/>
                      </a:lnTo>
                      <a:lnTo>
                        <a:pt x="3057133" y="1524163"/>
                      </a:lnTo>
                      <a:lnTo>
                        <a:pt x="2941481" y="1495246"/>
                      </a:lnTo>
                      <a:lnTo>
                        <a:pt x="2933314" y="1495246"/>
                      </a:lnTo>
                      <a:cubicBezTo>
                        <a:pt x="2737215" y="1446221"/>
                        <a:pt x="2541108" y="1372688"/>
                        <a:pt x="2353185" y="1274639"/>
                      </a:cubicBezTo>
                      <a:cubicBezTo>
                        <a:pt x="2312335" y="1258298"/>
                        <a:pt x="2279652" y="1241956"/>
                        <a:pt x="2238794" y="1217440"/>
                      </a:cubicBezTo>
                      <a:lnTo>
                        <a:pt x="62916" y="34213"/>
                      </a:lnTo>
                      <a:close/>
                      <a:moveTo>
                        <a:pt x="0" y="0"/>
                      </a:moveTo>
                      <a:lnTo>
                        <a:pt x="62916" y="34213"/>
                      </a:lnTo>
                      <a:lnTo>
                        <a:pt x="57199" y="31661"/>
                      </a:lnTo>
                      <a:cubicBezTo>
                        <a:pt x="38815" y="22469"/>
                        <a:pt x="20429" y="12254"/>
                        <a:pt x="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4"/>
                <p:cNvSpPr/>
                <p:nvPr/>
              </p:nvSpPr>
              <p:spPr>
                <a:xfrm>
                  <a:off x="3023223" y="4576005"/>
                  <a:ext cx="257175" cy="133350"/>
                </a:xfrm>
                <a:custGeom>
                  <a:rect b="b" l="l" r="r" t="t"/>
                  <a:pathLst>
                    <a:path extrusionOk="0" h="133350" w="257175">
                      <a:moveTo>
                        <a:pt x="260032" y="141922"/>
                      </a:moveTo>
                      <a:lnTo>
                        <a:pt x="0" y="0"/>
                      </a:lnTo>
                      <a:cubicBezTo>
                        <a:pt x="0" y="0"/>
                        <a:pt x="952" y="0"/>
                        <a:pt x="952" y="0"/>
                      </a:cubicBezTo>
                      <a:lnTo>
                        <a:pt x="260032" y="141922"/>
                      </a:lnTo>
                      <a:cubicBezTo>
                        <a:pt x="260985" y="141922"/>
                        <a:pt x="260985" y="141922"/>
                        <a:pt x="260032" y="141922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4"/>
                <p:cNvSpPr/>
                <p:nvPr/>
              </p:nvSpPr>
              <p:spPr>
                <a:xfrm>
                  <a:off x="2706138" y="4925573"/>
                  <a:ext cx="257175" cy="485775"/>
                </a:xfrm>
                <a:custGeom>
                  <a:rect b="b" l="l" r="r" t="t"/>
                  <a:pathLst>
                    <a:path extrusionOk="0" h="485775" w="257175">
                      <a:moveTo>
                        <a:pt x="260033" y="486727"/>
                      </a:moveTo>
                      <a:lnTo>
                        <a:pt x="0" y="344805"/>
                      </a:lnTo>
                      <a:lnTo>
                        <a:pt x="953" y="0"/>
                      </a:lnTo>
                      <a:lnTo>
                        <a:pt x="260985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4"/>
                <p:cNvSpPr/>
                <p:nvPr/>
              </p:nvSpPr>
              <p:spPr>
                <a:xfrm>
                  <a:off x="2987522" y="3640652"/>
                  <a:ext cx="660036" cy="1102854"/>
                </a:xfrm>
                <a:custGeom>
                  <a:rect b="b" l="l" r="r" t="t"/>
                  <a:pathLst>
                    <a:path extrusionOk="0" h="1112468" w="661035">
                      <a:moveTo>
                        <a:pt x="359092" y="597218"/>
                      </a:moveTo>
                      <a:lnTo>
                        <a:pt x="620078" y="739140"/>
                      </a:lnTo>
                      <a:lnTo>
                        <a:pt x="584835" y="818198"/>
                      </a:lnTo>
                      <a:lnTo>
                        <a:pt x="584836" y="818198"/>
                      </a:lnTo>
                      <a:cubicBezTo>
                        <a:pt x="573405" y="840105"/>
                        <a:pt x="560070" y="861060"/>
                        <a:pt x="545783" y="882015"/>
                      </a:cubicBezTo>
                      <a:lnTo>
                        <a:pt x="538930" y="891439"/>
                      </a:lnTo>
                      <a:lnTo>
                        <a:pt x="539116" y="891540"/>
                      </a:lnTo>
                      <a:cubicBezTo>
                        <a:pt x="525780" y="908686"/>
                        <a:pt x="513398" y="924878"/>
                        <a:pt x="500063" y="940118"/>
                      </a:cubicBezTo>
                      <a:lnTo>
                        <a:pt x="500063" y="941070"/>
                      </a:lnTo>
                      <a:cubicBezTo>
                        <a:pt x="483870" y="958215"/>
                        <a:pt x="467678" y="974408"/>
                        <a:pt x="451485" y="989648"/>
                      </a:cubicBezTo>
                      <a:lnTo>
                        <a:pt x="396629" y="1033155"/>
                      </a:lnTo>
                      <a:lnTo>
                        <a:pt x="397193" y="1033462"/>
                      </a:lnTo>
                      <a:cubicBezTo>
                        <a:pt x="371475" y="1049655"/>
                        <a:pt x="346711" y="1063943"/>
                        <a:pt x="320041" y="1076325"/>
                      </a:cubicBezTo>
                      <a:lnTo>
                        <a:pt x="319088" y="1077277"/>
                      </a:lnTo>
                      <a:lnTo>
                        <a:pt x="247796" y="1112468"/>
                      </a:lnTo>
                      <a:lnTo>
                        <a:pt x="0" y="957262"/>
                      </a:lnTo>
                      <a:lnTo>
                        <a:pt x="59055" y="935355"/>
                      </a:lnTo>
                      <a:lnTo>
                        <a:pt x="60008" y="935355"/>
                      </a:lnTo>
                      <a:lnTo>
                        <a:pt x="135745" y="891807"/>
                      </a:lnTo>
                      <a:lnTo>
                        <a:pt x="135255" y="891540"/>
                      </a:lnTo>
                      <a:cubicBezTo>
                        <a:pt x="154305" y="878205"/>
                        <a:pt x="173355" y="863918"/>
                        <a:pt x="190500" y="847725"/>
                      </a:cubicBezTo>
                      <a:cubicBezTo>
                        <a:pt x="207645" y="832486"/>
                        <a:pt x="222885" y="816293"/>
                        <a:pt x="239078" y="799148"/>
                      </a:cubicBezTo>
                      <a:lnTo>
                        <a:pt x="239078" y="798196"/>
                      </a:lnTo>
                      <a:lnTo>
                        <a:pt x="277307" y="750642"/>
                      </a:lnTo>
                      <a:lnTo>
                        <a:pt x="277178" y="750571"/>
                      </a:lnTo>
                      <a:cubicBezTo>
                        <a:pt x="280036" y="746761"/>
                        <a:pt x="281941" y="743903"/>
                        <a:pt x="284798" y="740093"/>
                      </a:cubicBezTo>
                      <a:cubicBezTo>
                        <a:pt x="299086" y="719138"/>
                        <a:pt x="312420" y="698183"/>
                        <a:pt x="323850" y="676275"/>
                      </a:cubicBezTo>
                      <a:cubicBezTo>
                        <a:pt x="337185" y="650558"/>
                        <a:pt x="349567" y="623888"/>
                        <a:pt x="359092" y="597218"/>
                      </a:cubicBezTo>
                      <a:close/>
                      <a:moveTo>
                        <a:pt x="220980" y="0"/>
                      </a:moveTo>
                      <a:lnTo>
                        <a:pt x="481965" y="141922"/>
                      </a:lnTo>
                      <a:cubicBezTo>
                        <a:pt x="521970" y="163830"/>
                        <a:pt x="553403" y="187642"/>
                        <a:pt x="575310" y="214313"/>
                      </a:cubicBezTo>
                      <a:cubicBezTo>
                        <a:pt x="632460" y="281940"/>
                        <a:pt x="661035" y="379095"/>
                        <a:pt x="661035" y="504825"/>
                      </a:cubicBezTo>
                      <a:cubicBezTo>
                        <a:pt x="660083" y="588645"/>
                        <a:pt x="646748" y="666750"/>
                        <a:pt x="621030" y="739140"/>
                      </a:cubicBezTo>
                      <a:lnTo>
                        <a:pt x="360045" y="597218"/>
                      </a:lnTo>
                      <a:cubicBezTo>
                        <a:pt x="386715" y="524827"/>
                        <a:pt x="400050" y="446722"/>
                        <a:pt x="400050" y="362902"/>
                      </a:cubicBezTo>
                      <a:cubicBezTo>
                        <a:pt x="400050" y="237172"/>
                        <a:pt x="371475" y="140970"/>
                        <a:pt x="314325" y="72390"/>
                      </a:cubicBezTo>
                      <a:cubicBezTo>
                        <a:pt x="291465" y="45720"/>
                        <a:pt x="260985" y="20955"/>
                        <a:pt x="22098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4"/>
                <p:cNvSpPr/>
                <p:nvPr/>
              </p:nvSpPr>
              <p:spPr>
                <a:xfrm>
                  <a:off x="2967026" y="3229268"/>
                  <a:ext cx="673417" cy="247650"/>
                </a:xfrm>
                <a:custGeom>
                  <a:rect b="b" l="l" r="r" t="t"/>
                  <a:pathLst>
                    <a:path extrusionOk="0" h="247650" w="673417">
                      <a:moveTo>
                        <a:pt x="261937" y="45720"/>
                      </a:moveTo>
                      <a:cubicBezTo>
                        <a:pt x="271462" y="48578"/>
                        <a:pt x="280987" y="50483"/>
                        <a:pt x="288607" y="53340"/>
                      </a:cubicBezTo>
                      <a:cubicBezTo>
                        <a:pt x="323850" y="64770"/>
                        <a:pt x="357187" y="79058"/>
                        <a:pt x="387667" y="93345"/>
                      </a:cubicBezTo>
                      <a:cubicBezTo>
                        <a:pt x="396240" y="97155"/>
                        <a:pt x="404812" y="101917"/>
                        <a:pt x="412432" y="105728"/>
                      </a:cubicBezTo>
                      <a:lnTo>
                        <a:pt x="673417" y="247650"/>
                      </a:lnTo>
                      <a:cubicBezTo>
                        <a:pt x="664845" y="243840"/>
                        <a:pt x="656272" y="239078"/>
                        <a:pt x="647700" y="235267"/>
                      </a:cubicBezTo>
                      <a:lnTo>
                        <a:pt x="644991" y="233789"/>
                      </a:lnTo>
                      <a:lnTo>
                        <a:pt x="549592" y="195262"/>
                      </a:lnTo>
                      <a:cubicBezTo>
                        <a:pt x="541972" y="192405"/>
                        <a:pt x="532447" y="189548"/>
                        <a:pt x="522922" y="186690"/>
                      </a:cubicBezTo>
                      <a:close/>
                      <a:moveTo>
                        <a:pt x="0" y="0"/>
                      </a:moveTo>
                      <a:lnTo>
                        <a:pt x="80010" y="11430"/>
                      </a:lnTo>
                      <a:lnTo>
                        <a:pt x="80421" y="11654"/>
                      </a:lnTo>
                      <a:lnTo>
                        <a:pt x="185499" y="28933"/>
                      </a:lnTo>
                      <a:cubicBezTo>
                        <a:pt x="215979" y="34528"/>
                        <a:pt x="241458" y="40005"/>
                        <a:pt x="261937" y="45720"/>
                      </a:cubicBezTo>
                      <a:lnTo>
                        <a:pt x="522922" y="187643"/>
                      </a:lnTo>
                      <a:cubicBezTo>
                        <a:pt x="481965" y="176213"/>
                        <a:pt x="421004" y="164783"/>
                        <a:pt x="340042" y="153353"/>
                      </a:cubicBezTo>
                      <a:lnTo>
                        <a:pt x="260985" y="141923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4"/>
                <p:cNvSpPr/>
                <p:nvPr/>
              </p:nvSpPr>
              <p:spPr>
                <a:xfrm>
                  <a:off x="2707091" y="3532163"/>
                  <a:ext cx="257175" cy="1238250"/>
                </a:xfrm>
                <a:custGeom>
                  <a:rect b="b" l="l" r="r" t="t"/>
                  <a:pathLst>
                    <a:path extrusionOk="0" h="1238250" w="257175">
                      <a:moveTo>
                        <a:pt x="260985" y="1244918"/>
                      </a:moveTo>
                      <a:lnTo>
                        <a:pt x="0" y="1102995"/>
                      </a:lnTo>
                      <a:lnTo>
                        <a:pt x="1905" y="0"/>
                      </a:lnTo>
                      <a:lnTo>
                        <a:pt x="262890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4"/>
                <p:cNvSpPr/>
                <p:nvPr/>
              </p:nvSpPr>
              <p:spPr>
                <a:xfrm>
                  <a:off x="3110832" y="2270955"/>
                  <a:ext cx="457201" cy="495301"/>
                </a:xfrm>
                <a:custGeom>
                  <a:rect b="b" l="l" r="r" t="t"/>
                  <a:pathLst>
                    <a:path extrusionOk="0" h="495300" w="457200">
                      <a:moveTo>
                        <a:pt x="459105" y="500063"/>
                      </a:moveTo>
                      <a:lnTo>
                        <a:pt x="198120" y="358140"/>
                      </a:lnTo>
                      <a:cubicBezTo>
                        <a:pt x="179070" y="224790"/>
                        <a:pt x="140017" y="126683"/>
                        <a:pt x="80963" y="62865"/>
                      </a:cubicBezTo>
                      <a:cubicBezTo>
                        <a:pt x="57150" y="38100"/>
                        <a:pt x="30480" y="17145"/>
                        <a:pt x="0" y="0"/>
                      </a:cubicBezTo>
                      <a:lnTo>
                        <a:pt x="260985" y="141923"/>
                      </a:lnTo>
                      <a:cubicBezTo>
                        <a:pt x="291465" y="158115"/>
                        <a:pt x="318135" y="179070"/>
                        <a:pt x="341948" y="204788"/>
                      </a:cubicBezTo>
                      <a:cubicBezTo>
                        <a:pt x="401955" y="268605"/>
                        <a:pt x="441008" y="366713"/>
                        <a:pt x="459105" y="500063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4"/>
                <p:cNvSpPr/>
                <p:nvPr/>
              </p:nvSpPr>
              <p:spPr>
                <a:xfrm>
                  <a:off x="2541356" y="3138780"/>
                  <a:ext cx="428625" cy="200026"/>
                </a:xfrm>
                <a:custGeom>
                  <a:rect b="b" l="l" r="r" t="t"/>
                  <a:pathLst>
                    <a:path extrusionOk="0" h="200026" w="428625">
                      <a:moveTo>
                        <a:pt x="0" y="0"/>
                      </a:moveTo>
                      <a:cubicBezTo>
                        <a:pt x="5715" y="2858"/>
                        <a:pt x="11430" y="5715"/>
                        <a:pt x="17145" y="8573"/>
                      </a:cubicBezTo>
                      <a:cubicBezTo>
                        <a:pt x="44767" y="21908"/>
                        <a:pt x="75248" y="34290"/>
                        <a:pt x="109538" y="44768"/>
                      </a:cubicBezTo>
                      <a:lnTo>
                        <a:pt x="370023" y="186418"/>
                      </a:lnTo>
                      <a:lnTo>
                        <a:pt x="110490" y="44768"/>
                      </a:lnTo>
                      <a:lnTo>
                        <a:pt x="168592" y="59056"/>
                      </a:lnTo>
                      <a:lnTo>
                        <a:pt x="428625" y="200026"/>
                      </a:lnTo>
                      <a:lnTo>
                        <a:pt x="370523" y="186691"/>
                      </a:lnTo>
                      <a:lnTo>
                        <a:pt x="370517" y="186688"/>
                      </a:lnTo>
                      <a:lnTo>
                        <a:pt x="278130" y="150495"/>
                      </a:lnTo>
                      <a:cubicBezTo>
                        <a:pt x="272415" y="147638"/>
                        <a:pt x="266700" y="144780"/>
                        <a:pt x="260985" y="141923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4"/>
                <p:cNvSpPr/>
                <p:nvPr/>
              </p:nvSpPr>
              <p:spPr>
                <a:xfrm>
                  <a:off x="2969883" y="1938632"/>
                  <a:ext cx="618767" cy="219303"/>
                </a:xfrm>
                <a:custGeom>
                  <a:rect b="b" l="l" r="r" t="t"/>
                  <a:pathLst>
                    <a:path extrusionOk="0" h="219303" w="618767">
                      <a:moveTo>
                        <a:pt x="323751" y="66771"/>
                      </a:moveTo>
                      <a:lnTo>
                        <a:pt x="584736" y="208694"/>
                      </a:lnTo>
                      <a:lnTo>
                        <a:pt x="323751" y="66771"/>
                      </a:lnTo>
                      <a:close/>
                      <a:moveTo>
                        <a:pt x="0" y="0"/>
                      </a:moveTo>
                      <a:lnTo>
                        <a:pt x="100965" y="2857"/>
                      </a:lnTo>
                      <a:lnTo>
                        <a:pt x="102772" y="3833"/>
                      </a:lnTo>
                      <a:lnTo>
                        <a:pt x="214213" y="22860"/>
                      </a:lnTo>
                      <a:lnTo>
                        <a:pt x="323751" y="66772"/>
                      </a:lnTo>
                      <a:lnTo>
                        <a:pt x="615997" y="216510"/>
                      </a:lnTo>
                      <a:cubicBezTo>
                        <a:pt x="639453" y="232526"/>
                        <a:pt x="507482" y="174980"/>
                        <a:pt x="464489" y="162866"/>
                      </a:cubicBezTo>
                      <a:lnTo>
                        <a:pt x="358041" y="143827"/>
                      </a:lnTo>
                      <a:cubicBezTo>
                        <a:pt x="357994" y="143802"/>
                        <a:pt x="357948" y="143776"/>
                        <a:pt x="357901" y="143751"/>
                      </a:cubicBezTo>
                      <a:lnTo>
                        <a:pt x="260033" y="141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4"/>
                <p:cNvSpPr/>
                <p:nvPr/>
              </p:nvSpPr>
              <p:spPr>
                <a:xfrm>
                  <a:off x="2709948" y="2277720"/>
                  <a:ext cx="257175" cy="1066800"/>
                </a:xfrm>
                <a:custGeom>
                  <a:rect b="b" l="l" r="r" t="t"/>
                  <a:pathLst>
                    <a:path extrusionOk="0" h="1066800" w="257175">
                      <a:moveTo>
                        <a:pt x="260033" y="1070610"/>
                      </a:moveTo>
                      <a:lnTo>
                        <a:pt x="0" y="929640"/>
                      </a:lnTo>
                      <a:lnTo>
                        <a:pt x="1905" y="0"/>
                      </a:lnTo>
                      <a:lnTo>
                        <a:pt x="261938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4"/>
                <p:cNvSpPr/>
                <p:nvPr/>
              </p:nvSpPr>
              <p:spPr>
                <a:xfrm>
                  <a:off x="2708898" y="1774680"/>
                  <a:ext cx="521969" cy="178118"/>
                </a:xfrm>
                <a:custGeom>
                  <a:rect b="b" l="l" r="r" t="t"/>
                  <a:pathLst>
                    <a:path extrusionOk="0" h="178118" w="521970">
                      <a:moveTo>
                        <a:pt x="230505" y="2858"/>
                      </a:moveTo>
                      <a:lnTo>
                        <a:pt x="490537" y="144781"/>
                      </a:lnTo>
                      <a:lnTo>
                        <a:pt x="302895" y="172403"/>
                      </a:lnTo>
                      <a:lnTo>
                        <a:pt x="260032" y="178118"/>
                      </a:lnTo>
                      <a:lnTo>
                        <a:pt x="0" y="37148"/>
                      </a:lnTo>
                      <a:lnTo>
                        <a:pt x="41910" y="30480"/>
                      </a:lnTo>
                      <a:lnTo>
                        <a:pt x="41912" y="30481"/>
                      </a:lnTo>
                      <a:close/>
                      <a:moveTo>
                        <a:pt x="260985" y="0"/>
                      </a:moveTo>
                      <a:lnTo>
                        <a:pt x="521970" y="141923"/>
                      </a:lnTo>
                      <a:lnTo>
                        <a:pt x="490537" y="144780"/>
                      </a:lnTo>
                      <a:lnTo>
                        <a:pt x="230505" y="28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8" name="Google Shape;148;p14"/>
              <p:cNvSpPr/>
              <p:nvPr/>
            </p:nvSpPr>
            <p:spPr>
              <a:xfrm>
                <a:off x="12579689" y="4661548"/>
                <a:ext cx="730421" cy="1493305"/>
              </a:xfrm>
              <a:custGeom>
                <a:rect b="b" l="l" r="r" t="t"/>
                <a:pathLst>
                  <a:path extrusionOk="0" h="3505200" w="1714500">
                    <a:moveTo>
                      <a:pt x="1669733" y="1870710"/>
                    </a:moveTo>
                    <a:cubicBezTo>
                      <a:pt x="1703070" y="1959293"/>
                      <a:pt x="1720215" y="2058353"/>
                      <a:pt x="1720215" y="2166938"/>
                    </a:cubicBezTo>
                    <a:cubicBezTo>
                      <a:pt x="1720215" y="2406015"/>
                      <a:pt x="1648778" y="2615565"/>
                      <a:pt x="1507808" y="2795588"/>
                    </a:cubicBezTo>
                    <a:cubicBezTo>
                      <a:pt x="1402080" y="2930843"/>
                      <a:pt x="1273493" y="3027045"/>
                      <a:pt x="1121093" y="3084195"/>
                    </a:cubicBezTo>
                    <a:lnTo>
                      <a:pt x="991553" y="3120390"/>
                    </a:lnTo>
                    <a:lnTo>
                      <a:pt x="990600" y="3466148"/>
                    </a:lnTo>
                    <a:lnTo>
                      <a:pt x="960120" y="3470910"/>
                    </a:lnTo>
                    <a:lnTo>
                      <a:pt x="772478" y="3505200"/>
                    </a:lnTo>
                    <a:lnTo>
                      <a:pt x="729615" y="3503295"/>
                    </a:lnTo>
                    <a:lnTo>
                      <a:pt x="730568" y="3158490"/>
                    </a:lnTo>
                    <a:lnTo>
                      <a:pt x="659130" y="3156585"/>
                    </a:lnTo>
                    <a:cubicBezTo>
                      <a:pt x="550545" y="3148965"/>
                      <a:pt x="459105" y="3129915"/>
                      <a:pt x="383858" y="3098483"/>
                    </a:cubicBezTo>
                    <a:cubicBezTo>
                      <a:pt x="283845" y="3056573"/>
                      <a:pt x="198120" y="2979420"/>
                      <a:pt x="125730" y="2865120"/>
                    </a:cubicBezTo>
                    <a:cubicBezTo>
                      <a:pt x="53340" y="2750820"/>
                      <a:pt x="11430" y="2606040"/>
                      <a:pt x="0" y="2427923"/>
                    </a:cubicBezTo>
                    <a:lnTo>
                      <a:pt x="320993" y="2317433"/>
                    </a:lnTo>
                    <a:cubicBezTo>
                      <a:pt x="345758" y="2499360"/>
                      <a:pt x="388620" y="2629853"/>
                      <a:pt x="451485" y="2707958"/>
                    </a:cubicBezTo>
                    <a:cubicBezTo>
                      <a:pt x="519113" y="2790825"/>
                      <a:pt x="596265" y="2841308"/>
                      <a:pt x="682943" y="2860358"/>
                    </a:cubicBezTo>
                    <a:lnTo>
                      <a:pt x="730568" y="2864168"/>
                    </a:lnTo>
                    <a:lnTo>
                      <a:pt x="732473" y="1761173"/>
                    </a:lnTo>
                    <a:lnTo>
                      <a:pt x="576263" y="1735455"/>
                    </a:lnTo>
                    <a:cubicBezTo>
                      <a:pt x="509588" y="1717358"/>
                      <a:pt x="441008" y="1692593"/>
                      <a:pt x="372428" y="1660208"/>
                    </a:cubicBezTo>
                    <a:cubicBezTo>
                      <a:pt x="270510" y="1612583"/>
                      <a:pt x="192405" y="1539240"/>
                      <a:pt x="138113" y="1438275"/>
                    </a:cubicBezTo>
                    <a:cubicBezTo>
                      <a:pt x="82868" y="1337310"/>
                      <a:pt x="56198" y="1217295"/>
                      <a:pt x="56198" y="1079183"/>
                    </a:cubicBezTo>
                    <a:cubicBezTo>
                      <a:pt x="56198" y="833438"/>
                      <a:pt x="137160" y="622935"/>
                      <a:pt x="298133" y="448628"/>
                    </a:cubicBezTo>
                    <a:cubicBezTo>
                      <a:pt x="379095" y="360998"/>
                      <a:pt x="488633" y="290513"/>
                      <a:pt x="628650" y="239077"/>
                    </a:cubicBezTo>
                    <a:lnTo>
                      <a:pt x="735330" y="206693"/>
                    </a:lnTo>
                    <a:lnTo>
                      <a:pt x="735330" y="36195"/>
                    </a:lnTo>
                    <a:lnTo>
                      <a:pt x="778193" y="30480"/>
                    </a:lnTo>
                    <a:lnTo>
                      <a:pt x="965835" y="2858"/>
                    </a:lnTo>
                    <a:lnTo>
                      <a:pt x="996315" y="0"/>
                    </a:lnTo>
                    <a:lnTo>
                      <a:pt x="996315" y="168593"/>
                    </a:lnTo>
                    <a:lnTo>
                      <a:pt x="1097280" y="171450"/>
                    </a:lnTo>
                    <a:cubicBezTo>
                      <a:pt x="1222058" y="182880"/>
                      <a:pt x="1324928" y="220027"/>
                      <a:pt x="1406843" y="282893"/>
                    </a:cubicBezTo>
                    <a:cubicBezTo>
                      <a:pt x="1545908" y="388620"/>
                      <a:pt x="1629728" y="548640"/>
                      <a:pt x="1657350" y="763905"/>
                    </a:cubicBezTo>
                    <a:lnTo>
                      <a:pt x="1326833" y="863918"/>
                    </a:lnTo>
                    <a:cubicBezTo>
                      <a:pt x="1307783" y="730568"/>
                      <a:pt x="1268730" y="632460"/>
                      <a:pt x="1209675" y="568643"/>
                    </a:cubicBezTo>
                    <a:cubicBezTo>
                      <a:pt x="1164908" y="521017"/>
                      <a:pt x="1107758" y="488633"/>
                      <a:pt x="1038225" y="471488"/>
                    </a:cubicBezTo>
                    <a:lnTo>
                      <a:pt x="995363" y="464820"/>
                    </a:lnTo>
                    <a:lnTo>
                      <a:pt x="993458" y="1460183"/>
                    </a:lnTo>
                    <a:lnTo>
                      <a:pt x="1073468" y="1471613"/>
                    </a:lnTo>
                    <a:cubicBezTo>
                      <a:pt x="1173480" y="1486853"/>
                      <a:pt x="1243013" y="1500188"/>
                      <a:pt x="1282065" y="1513523"/>
                    </a:cubicBezTo>
                    <a:cubicBezTo>
                      <a:pt x="1381125" y="1546860"/>
                      <a:pt x="1462088" y="1592580"/>
                      <a:pt x="1524953" y="1651635"/>
                    </a:cubicBezTo>
                    <a:cubicBezTo>
                      <a:pt x="1587818" y="1708785"/>
                      <a:pt x="1635443" y="1782128"/>
                      <a:pt x="1669733" y="1870710"/>
                    </a:cubicBezTo>
                    <a:close/>
                    <a:moveTo>
                      <a:pt x="1268730" y="2624138"/>
                    </a:moveTo>
                    <a:cubicBezTo>
                      <a:pt x="1349693" y="2512695"/>
                      <a:pt x="1390650" y="2384108"/>
                      <a:pt x="1390650" y="2236470"/>
                    </a:cubicBezTo>
                    <a:cubicBezTo>
                      <a:pt x="1390650" y="2110740"/>
                      <a:pt x="1362075" y="2014538"/>
                      <a:pt x="1304925" y="1945958"/>
                    </a:cubicBezTo>
                    <a:cubicBezTo>
                      <a:pt x="1262063" y="1894523"/>
                      <a:pt x="1186815" y="1852613"/>
                      <a:pt x="1080135" y="1820228"/>
                    </a:cubicBezTo>
                    <a:lnTo>
                      <a:pt x="992505" y="1798320"/>
                    </a:lnTo>
                    <a:lnTo>
                      <a:pt x="990600" y="2830830"/>
                    </a:lnTo>
                    <a:lnTo>
                      <a:pt x="1048703" y="2808923"/>
                    </a:lnTo>
                    <a:cubicBezTo>
                      <a:pt x="1135380" y="2768918"/>
                      <a:pt x="1207770" y="2707005"/>
                      <a:pt x="1268730" y="2624138"/>
                    </a:cubicBezTo>
                    <a:moveTo>
                      <a:pt x="732473" y="1425893"/>
                    </a:moveTo>
                    <a:lnTo>
                      <a:pt x="734378" y="497205"/>
                    </a:lnTo>
                    <a:lnTo>
                      <a:pt x="688658" y="514350"/>
                    </a:lnTo>
                    <a:cubicBezTo>
                      <a:pt x="604838" y="554355"/>
                      <a:pt x="537210" y="609600"/>
                      <a:pt x="482917" y="682943"/>
                    </a:cubicBezTo>
                    <a:cubicBezTo>
                      <a:pt x="411480" y="780098"/>
                      <a:pt x="375285" y="887730"/>
                      <a:pt x="375285" y="1006793"/>
                    </a:cubicBezTo>
                    <a:cubicBezTo>
                      <a:pt x="375285" y="1124903"/>
                      <a:pt x="405765" y="1219200"/>
                      <a:pt x="465773" y="1289685"/>
                    </a:cubicBezTo>
                    <a:cubicBezTo>
                      <a:pt x="511492" y="1343025"/>
                      <a:pt x="581025" y="1383030"/>
                      <a:pt x="674370" y="1411605"/>
                    </a:cubicBezTo>
                    <a:lnTo>
                      <a:pt x="732473" y="1425893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9" name="Google Shape;149;p14"/>
              <p:cNvGrpSpPr/>
              <p:nvPr/>
            </p:nvGrpSpPr>
            <p:grpSpPr>
              <a:xfrm>
                <a:off x="12470968" y="4620148"/>
                <a:ext cx="435759" cy="1352099"/>
                <a:chOff x="1968987" y="1811829"/>
                <a:chExt cx="1022846" cy="3173751"/>
              </a:xfrm>
            </p:grpSpPr>
            <p:sp>
              <p:nvSpPr>
                <p:cNvPr id="150" name="Google Shape;150;p14"/>
                <p:cNvSpPr/>
                <p:nvPr/>
              </p:nvSpPr>
              <p:spPr>
                <a:xfrm>
                  <a:off x="1975571" y="4195005"/>
                  <a:ext cx="600075" cy="790575"/>
                </a:xfrm>
                <a:custGeom>
                  <a:rect b="b" l="l" r="r" t="t"/>
                  <a:pathLst>
                    <a:path extrusionOk="0" h="790575" w="600075">
                      <a:moveTo>
                        <a:pt x="601980" y="791528"/>
                      </a:moveTo>
                      <a:lnTo>
                        <a:pt x="340995" y="649605"/>
                      </a:lnTo>
                      <a:cubicBezTo>
                        <a:pt x="259080" y="604838"/>
                        <a:pt x="187643" y="534353"/>
                        <a:pt x="125730" y="437197"/>
                      </a:cubicBezTo>
                      <a:cubicBezTo>
                        <a:pt x="53340" y="323850"/>
                        <a:pt x="11430" y="178118"/>
                        <a:pt x="0" y="0"/>
                      </a:cubicBezTo>
                      <a:lnTo>
                        <a:pt x="260985" y="141922"/>
                      </a:lnTo>
                      <a:cubicBezTo>
                        <a:pt x="272415" y="319088"/>
                        <a:pt x="314325" y="464820"/>
                        <a:pt x="386715" y="579120"/>
                      </a:cubicBezTo>
                      <a:cubicBezTo>
                        <a:pt x="448628" y="676275"/>
                        <a:pt x="520065" y="747713"/>
                        <a:pt x="601980" y="791528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4"/>
                <p:cNvSpPr/>
                <p:nvPr/>
              </p:nvSpPr>
              <p:spPr>
                <a:xfrm>
                  <a:off x="1968987" y="4089376"/>
                  <a:ext cx="581026" cy="247649"/>
                </a:xfrm>
                <a:custGeom>
                  <a:rect b="b" l="l" r="r" t="t"/>
                  <a:pathLst>
                    <a:path extrusionOk="0" h="247650" w="581025">
                      <a:moveTo>
                        <a:pt x="260985" y="251460"/>
                      </a:moveTo>
                      <a:lnTo>
                        <a:pt x="0" y="109538"/>
                      </a:lnTo>
                      <a:lnTo>
                        <a:pt x="320993" y="0"/>
                      </a:lnTo>
                      <a:lnTo>
                        <a:pt x="581978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2051714" y="1973775"/>
                  <a:ext cx="940119" cy="1580196"/>
                </a:xfrm>
                <a:custGeom>
                  <a:rect b="b" l="l" r="r" t="t"/>
                  <a:pathLst>
                    <a:path extrusionOk="0" h="1580197" w="940118">
                      <a:moveTo>
                        <a:pt x="679133" y="0"/>
                      </a:moveTo>
                      <a:lnTo>
                        <a:pt x="940118" y="140970"/>
                      </a:lnTo>
                      <a:lnTo>
                        <a:pt x="747299" y="210278"/>
                      </a:lnTo>
                      <a:lnTo>
                        <a:pt x="747713" y="210503"/>
                      </a:lnTo>
                      <a:cubicBezTo>
                        <a:pt x="701040" y="232410"/>
                        <a:pt x="658178" y="256223"/>
                        <a:pt x="620078" y="282893"/>
                      </a:cubicBezTo>
                      <a:lnTo>
                        <a:pt x="620077" y="282893"/>
                      </a:lnTo>
                      <a:lnTo>
                        <a:pt x="548076" y="339736"/>
                      </a:lnTo>
                      <a:lnTo>
                        <a:pt x="548640" y="340043"/>
                      </a:lnTo>
                      <a:cubicBezTo>
                        <a:pt x="538733" y="349937"/>
                        <a:pt x="498634" y="389097"/>
                        <a:pt x="488633" y="399098"/>
                      </a:cubicBezTo>
                      <a:lnTo>
                        <a:pt x="488633" y="400050"/>
                      </a:lnTo>
                      <a:cubicBezTo>
                        <a:pt x="464820" y="426720"/>
                        <a:pt x="442913" y="454343"/>
                        <a:pt x="422910" y="482918"/>
                      </a:cubicBezTo>
                      <a:lnTo>
                        <a:pt x="422910" y="483870"/>
                      </a:lnTo>
                      <a:cubicBezTo>
                        <a:pt x="402908" y="512445"/>
                        <a:pt x="383858" y="541973"/>
                        <a:pt x="367665" y="572453"/>
                      </a:cubicBezTo>
                      <a:lnTo>
                        <a:pt x="368618" y="573405"/>
                      </a:lnTo>
                      <a:cubicBezTo>
                        <a:pt x="347663" y="608647"/>
                        <a:pt x="331470" y="645795"/>
                        <a:pt x="317183" y="684847"/>
                      </a:cubicBezTo>
                      <a:lnTo>
                        <a:pt x="305241" y="678329"/>
                      </a:lnTo>
                      <a:lnTo>
                        <a:pt x="317183" y="684847"/>
                      </a:lnTo>
                      <a:cubicBezTo>
                        <a:pt x="280035" y="786765"/>
                        <a:pt x="260985" y="896303"/>
                        <a:pt x="260985" y="1014413"/>
                      </a:cubicBezTo>
                      <a:cubicBezTo>
                        <a:pt x="260985" y="1152525"/>
                        <a:pt x="287655" y="1272540"/>
                        <a:pt x="342900" y="1373505"/>
                      </a:cubicBezTo>
                      <a:cubicBezTo>
                        <a:pt x="391478" y="1463993"/>
                        <a:pt x="460058" y="1532572"/>
                        <a:pt x="546735" y="1580197"/>
                      </a:cubicBezTo>
                      <a:lnTo>
                        <a:pt x="285750" y="1438275"/>
                      </a:lnTo>
                      <a:cubicBezTo>
                        <a:pt x="199073" y="1390650"/>
                        <a:pt x="130493" y="1322070"/>
                        <a:pt x="81915" y="1231583"/>
                      </a:cubicBezTo>
                      <a:cubicBezTo>
                        <a:pt x="27622" y="1130618"/>
                        <a:pt x="0" y="1010603"/>
                        <a:pt x="0" y="872490"/>
                      </a:cubicBezTo>
                      <a:cubicBezTo>
                        <a:pt x="0" y="754380"/>
                        <a:pt x="19050" y="644842"/>
                        <a:pt x="56197" y="542925"/>
                      </a:cubicBezTo>
                      <a:lnTo>
                        <a:pt x="62441" y="546321"/>
                      </a:lnTo>
                      <a:cubicBezTo>
                        <a:pt x="62500" y="546184"/>
                        <a:pt x="62558" y="546046"/>
                        <a:pt x="62617" y="545909"/>
                      </a:cubicBezTo>
                      <a:lnTo>
                        <a:pt x="57150" y="542925"/>
                      </a:lnTo>
                      <a:lnTo>
                        <a:pt x="107444" y="431896"/>
                      </a:lnTo>
                      <a:lnTo>
                        <a:pt x="106680" y="431483"/>
                      </a:lnTo>
                      <a:cubicBezTo>
                        <a:pt x="126714" y="402522"/>
                        <a:pt x="197542" y="296966"/>
                        <a:pt x="227648" y="258128"/>
                      </a:cubicBezTo>
                      <a:lnTo>
                        <a:pt x="287315" y="198453"/>
                      </a:lnTo>
                      <a:lnTo>
                        <a:pt x="359092" y="140970"/>
                      </a:lnTo>
                      <a:lnTo>
                        <a:pt x="486263" y="68845"/>
                      </a:lnTo>
                      <a:lnTo>
                        <a:pt x="485775" y="68580"/>
                      </a:lnTo>
                      <a:cubicBezTo>
                        <a:pt x="513398" y="55245"/>
                        <a:pt x="541973" y="43815"/>
                        <a:pt x="572452" y="32385"/>
                      </a:cubicBezTo>
                      <a:lnTo>
                        <a:pt x="573405" y="32385"/>
                      </a:lnTo>
                      <a:lnTo>
                        <a:pt x="679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4"/>
                <p:cNvSpPr/>
                <p:nvPr/>
              </p:nvSpPr>
              <p:spPr>
                <a:xfrm>
                  <a:off x="2714531" y="1811829"/>
                  <a:ext cx="257174" cy="304801"/>
                </a:xfrm>
                <a:custGeom>
                  <a:rect b="b" l="l" r="r" t="t"/>
                  <a:pathLst>
                    <a:path extrusionOk="0" h="304800" w="257175">
                      <a:moveTo>
                        <a:pt x="260985" y="311468"/>
                      </a:moveTo>
                      <a:lnTo>
                        <a:pt x="0" y="170497"/>
                      </a:lnTo>
                      <a:lnTo>
                        <a:pt x="952" y="0"/>
                      </a:lnTo>
                      <a:lnTo>
                        <a:pt x="260985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5"/>
          <p:cNvSpPr/>
          <p:nvPr/>
        </p:nvSpPr>
        <p:spPr>
          <a:xfrm>
            <a:off x="0" y="4610653"/>
            <a:ext cx="9144000" cy="541818"/>
          </a:xfrm>
          <a:custGeom>
            <a:rect b="b" l="l" r="r" t="t"/>
            <a:pathLst>
              <a:path extrusionOk="0" h="722424" w="1219200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DEF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5"/>
          <p:cNvSpPr/>
          <p:nvPr/>
        </p:nvSpPr>
        <p:spPr>
          <a:xfrm flipH="1">
            <a:off x="0" y="4786347"/>
            <a:ext cx="9144000" cy="366124"/>
          </a:xfrm>
          <a:custGeom>
            <a:rect b="b" l="l" r="r" t="t"/>
            <a:pathLst>
              <a:path extrusionOk="0" h="488165" w="1219200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/>
          <p:nvPr/>
        </p:nvSpPr>
        <p:spPr>
          <a:xfrm>
            <a:off x="256599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468375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680151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44823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6"/>
          <p:cNvSpPr/>
          <p:nvPr>
            <p:ph idx="2" type="pic"/>
          </p:nvPr>
        </p:nvSpPr>
        <p:spPr>
          <a:xfrm>
            <a:off x="53198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6"/>
          <p:cNvSpPr/>
          <p:nvPr>
            <p:ph idx="3" type="pic"/>
          </p:nvPr>
        </p:nvSpPr>
        <p:spPr>
          <a:xfrm>
            <a:off x="264974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6" name="Google Shape;166;p16"/>
          <p:cNvSpPr/>
          <p:nvPr>
            <p:ph idx="4" type="pic"/>
          </p:nvPr>
        </p:nvSpPr>
        <p:spPr>
          <a:xfrm>
            <a:off x="476750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7" name="Google Shape;167;p16"/>
          <p:cNvSpPr/>
          <p:nvPr>
            <p:ph idx="5" type="pic"/>
          </p:nvPr>
        </p:nvSpPr>
        <p:spPr>
          <a:xfrm>
            <a:off x="688526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8" name="Google Shape;168;p16"/>
          <p:cNvSpPr/>
          <p:nvPr/>
        </p:nvSpPr>
        <p:spPr>
          <a:xfrm>
            <a:off x="0" y="4610653"/>
            <a:ext cx="9144000" cy="541818"/>
          </a:xfrm>
          <a:custGeom>
            <a:rect b="b" l="l" r="r" t="t"/>
            <a:pathLst>
              <a:path extrusionOk="0" h="722424" w="1219200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DEF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/>
          <p:nvPr/>
        </p:nvSpPr>
        <p:spPr>
          <a:xfrm flipH="1">
            <a:off x="0" y="4786347"/>
            <a:ext cx="9144000" cy="366124"/>
          </a:xfrm>
          <a:custGeom>
            <a:rect b="b" l="l" r="r" t="t"/>
            <a:pathLst>
              <a:path extrusionOk="0" h="488165" w="1219200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3574146" y="0"/>
            <a:ext cx="4753061" cy="5142380"/>
          </a:xfrm>
          <a:custGeom>
            <a:rect b="b" l="l" r="r" t="t"/>
            <a:pathLst>
              <a:path extrusionOk="0" h="6856506" w="6337415">
                <a:moveTo>
                  <a:pt x="2415079" y="0"/>
                </a:moveTo>
                <a:lnTo>
                  <a:pt x="5187972" y="0"/>
                </a:lnTo>
                <a:cubicBezTo>
                  <a:pt x="5555839" y="0"/>
                  <a:pt x="5892789" y="194754"/>
                  <a:pt x="6072084" y="513156"/>
                </a:cubicBezTo>
                <a:lnTo>
                  <a:pt x="6337415" y="972315"/>
                </a:lnTo>
                <a:lnTo>
                  <a:pt x="6337415" y="5884192"/>
                </a:lnTo>
                <a:lnTo>
                  <a:pt x="6072084" y="6343350"/>
                </a:lnTo>
                <a:cubicBezTo>
                  <a:pt x="5889699" y="6661756"/>
                  <a:pt x="5552745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32941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3814305" y="0"/>
            <a:ext cx="4512902" cy="5142380"/>
          </a:xfrm>
          <a:custGeom>
            <a:rect b="b" l="l" r="r" t="t"/>
            <a:pathLst>
              <a:path extrusionOk="0" h="6856506" w="6017203">
                <a:moveTo>
                  <a:pt x="2415079" y="0"/>
                </a:moveTo>
                <a:lnTo>
                  <a:pt x="5187972" y="0"/>
                </a:lnTo>
                <a:cubicBezTo>
                  <a:pt x="5509856" y="0"/>
                  <a:pt x="5808068" y="149109"/>
                  <a:pt x="5997706" y="399690"/>
                </a:cubicBezTo>
                <a:lnTo>
                  <a:pt x="6017203" y="429434"/>
                </a:lnTo>
                <a:lnTo>
                  <a:pt x="6017203" y="6425941"/>
                </a:lnTo>
                <a:lnTo>
                  <a:pt x="5996686" y="6456817"/>
                </a:lnTo>
                <a:cubicBezTo>
                  <a:pt x="5804978" y="6707401"/>
                  <a:pt x="5506762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32941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/>
          <p:nvPr>
            <p:ph idx="2" type="pic"/>
          </p:nvPr>
        </p:nvSpPr>
        <p:spPr>
          <a:xfrm>
            <a:off x="4508762" y="0"/>
            <a:ext cx="4635238" cy="5142374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32941"/>
              </a:srgbClr>
            </a:outerShdw>
          </a:effectLst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bg>
      <p:bgPr>
        <a:gradFill>
          <a:gsLst>
            <a:gs pos="0">
              <a:srgbClr val="71C6CA"/>
            </a:gs>
            <a:gs pos="25000">
              <a:srgbClr val="B4E2E4"/>
            </a:gs>
            <a:gs pos="50000">
              <a:srgbClr val="BFE5E7"/>
            </a:gs>
            <a:gs pos="75000">
              <a:srgbClr val="9FD9DC"/>
            </a:gs>
            <a:gs pos="100000">
              <a:srgbClr val="71C6CA"/>
            </a:gs>
          </a:gsLst>
          <a:lin ang="5400000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>
            <p:ph idx="2" type="pic"/>
          </p:nvPr>
        </p:nvSpPr>
        <p:spPr>
          <a:xfrm>
            <a:off x="0" y="0"/>
            <a:ext cx="4585226" cy="51435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>
            <p:ph idx="2" type="pic"/>
          </p:nvPr>
        </p:nvSpPr>
        <p:spPr>
          <a:xfrm>
            <a:off x="4008423" y="98075"/>
            <a:ext cx="5068880" cy="49473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>
            <p:ph idx="2" type="pic"/>
          </p:nvPr>
        </p:nvSpPr>
        <p:spPr>
          <a:xfrm>
            <a:off x="-1" y="1"/>
            <a:ext cx="6943725" cy="423023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Images &amp; Contents Layout">
  <p:cSld name="49_Images &amp; Contents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114300" y="-1"/>
            <a:ext cx="4922044" cy="5143501"/>
          </a:xfrm>
          <a:custGeom>
            <a:rect b="b" l="l" r="r" t="t"/>
            <a:pathLst>
              <a:path extrusionOk="0" h="6858001" w="6562726">
                <a:moveTo>
                  <a:pt x="0" y="0"/>
                </a:moveTo>
                <a:lnTo>
                  <a:pt x="4981576" y="0"/>
                </a:lnTo>
                <a:cubicBezTo>
                  <a:pt x="5006977" y="371475"/>
                  <a:pt x="5765801" y="1114425"/>
                  <a:pt x="6562726" y="1638300"/>
                </a:cubicBezTo>
                <a:cubicBezTo>
                  <a:pt x="5759055" y="2900363"/>
                  <a:pt x="5204223" y="4907496"/>
                  <a:pt x="5140390" y="6545233"/>
                </a:cubicBezTo>
                <a:lnTo>
                  <a:pt x="5134165" y="6858001"/>
                </a:lnTo>
                <a:lnTo>
                  <a:pt x="552" y="685800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 flipH="1" rot="10800000">
            <a:off x="114300" y="-1"/>
            <a:ext cx="4679157" cy="5136356"/>
          </a:xfrm>
          <a:custGeom>
            <a:rect b="b" l="l" r="r" t="t"/>
            <a:pathLst>
              <a:path extrusionOk="0" h="6858000" w="6238876">
                <a:moveTo>
                  <a:pt x="0" y="0"/>
                </a:moveTo>
                <a:lnTo>
                  <a:pt x="4819651" y="0"/>
                </a:lnTo>
                <a:cubicBezTo>
                  <a:pt x="4819651" y="1689100"/>
                  <a:pt x="5153027" y="4273550"/>
                  <a:pt x="6238876" y="5229225"/>
                </a:cubicBezTo>
                <a:cubicBezTo>
                  <a:pt x="5286376" y="5778500"/>
                  <a:pt x="4883152" y="6283325"/>
                  <a:pt x="481965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3"/>
          <p:cNvCxnSpPr/>
          <p:nvPr/>
        </p:nvCxnSpPr>
        <p:spPr>
          <a:xfrm>
            <a:off x="4679157" y="1228727"/>
            <a:ext cx="4464843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23"/>
          <p:cNvSpPr/>
          <p:nvPr>
            <p:ph idx="2" type="pic"/>
          </p:nvPr>
        </p:nvSpPr>
        <p:spPr>
          <a:xfrm>
            <a:off x="0" y="0"/>
            <a:ext cx="4907757" cy="51506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캡션 있는 콘텐츠">
  <p:cSld name="4_캡션 있는 콘텐츠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캡션 있는 콘텐츠">
  <p:cSld name="9_캡션 있는 콘텐츠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>
            <p:ph idx="2" type="pic"/>
          </p:nvPr>
        </p:nvSpPr>
        <p:spPr>
          <a:xfrm>
            <a:off x="3603173" y="773683"/>
            <a:ext cx="4890905" cy="40435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/>
          <p:nvPr>
            <p:ph idx="2" type="pic"/>
          </p:nvPr>
        </p:nvSpPr>
        <p:spPr>
          <a:xfrm>
            <a:off x="0" y="0"/>
            <a:ext cx="589921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4" name="Google Shape;194;p26"/>
          <p:cNvSpPr/>
          <p:nvPr>
            <p:ph idx="3" type="pic"/>
          </p:nvPr>
        </p:nvSpPr>
        <p:spPr>
          <a:xfrm>
            <a:off x="4940536" y="2682783"/>
            <a:ext cx="2325405" cy="23254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5" name="Google Shape;195;p26"/>
          <p:cNvSpPr/>
          <p:nvPr>
            <p:ph idx="4" type="pic"/>
          </p:nvPr>
        </p:nvSpPr>
        <p:spPr>
          <a:xfrm>
            <a:off x="4940536" y="153016"/>
            <a:ext cx="2325405" cy="23254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6" name="Google Shape;196;p26"/>
          <p:cNvSpPr/>
          <p:nvPr>
            <p:ph idx="5" type="pic"/>
          </p:nvPr>
        </p:nvSpPr>
        <p:spPr>
          <a:xfrm>
            <a:off x="6315561" y="1417900"/>
            <a:ext cx="2325406" cy="23254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solidFill>
          <a:schemeClr val="accent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0" y="4610653"/>
            <a:ext cx="9144000" cy="541818"/>
          </a:xfrm>
          <a:custGeom>
            <a:rect b="b" l="l" r="r" t="t"/>
            <a:pathLst>
              <a:path extrusionOk="0" h="722424" w="1219200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DEF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7"/>
          <p:cNvSpPr/>
          <p:nvPr/>
        </p:nvSpPr>
        <p:spPr>
          <a:xfrm flipH="1">
            <a:off x="0" y="4786347"/>
            <a:ext cx="9144000" cy="366124"/>
          </a:xfrm>
          <a:custGeom>
            <a:rect b="b" l="l" r="r" t="t"/>
            <a:pathLst>
              <a:path extrusionOk="0" h="488165" w="1219200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>
            <p:ph idx="2" type="pic"/>
          </p:nvPr>
        </p:nvSpPr>
        <p:spPr>
          <a:xfrm>
            <a:off x="4000500" y="57807"/>
            <a:ext cx="5143500" cy="508569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Images &amp; Contents Layout">
  <p:cSld name="48_Images &amp; Contents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/>
          <p:nvPr/>
        </p:nvSpPr>
        <p:spPr>
          <a:xfrm>
            <a:off x="0" y="1771650"/>
            <a:ext cx="914399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/>
          <p:nvPr>
            <p:ph idx="2" type="pic"/>
          </p:nvPr>
        </p:nvSpPr>
        <p:spPr>
          <a:xfrm>
            <a:off x="4150522" y="1"/>
            <a:ext cx="4993480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242647" y="24936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242647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3"/>
          <p:cNvSpPr/>
          <p:nvPr/>
        </p:nvSpPr>
        <p:spPr>
          <a:xfrm>
            <a:off x="265508" y="848693"/>
            <a:ext cx="2670575" cy="405192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398950" y="1010625"/>
            <a:ext cx="115401" cy="37614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3"/>
          <p:cNvSpPr/>
          <p:nvPr/>
        </p:nvSpPr>
        <p:spPr>
          <a:xfrm rot="5400000">
            <a:off x="2292883" y="957490"/>
            <a:ext cx="514387" cy="51386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533778" y="1227911"/>
            <a:ext cx="1674186" cy="392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533778" y="1595597"/>
            <a:ext cx="1674186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540922" y="4356329"/>
            <a:ext cx="1674000" cy="230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540922" y="3337743"/>
            <a:ext cx="2037972" cy="1038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1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9" Type="http://schemas.openxmlformats.org/officeDocument/2006/relationships/image" Target="../media/image15.png"/><Relationship Id="rId5" Type="http://schemas.openxmlformats.org/officeDocument/2006/relationships/image" Target="../media/image9.jp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18.jpg"/><Relationship Id="rId7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5"/>
          <p:cNvGrpSpPr/>
          <p:nvPr/>
        </p:nvGrpSpPr>
        <p:grpSpPr>
          <a:xfrm>
            <a:off x="7823206" y="2337379"/>
            <a:ext cx="1009096" cy="1008478"/>
            <a:chOff x="1611825" y="1896250"/>
            <a:chExt cx="54200" cy="54175"/>
          </a:xfrm>
        </p:grpSpPr>
        <p:sp>
          <p:nvSpPr>
            <p:cNvPr id="225" name="Google Shape;225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zh-TW"/>
              <a:t>Currency Identifier</a:t>
            </a:r>
            <a:endParaRPr sz="4200"/>
          </a:p>
        </p:txBody>
      </p:sp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TW"/>
              <a:t>貨幣幣值辨識系統</a:t>
            </a:r>
            <a:endParaRPr b="1"/>
          </a:p>
        </p:txBody>
      </p:sp>
      <p:grpSp>
        <p:nvGrpSpPr>
          <p:cNvPr id="232" name="Google Shape;232;p35"/>
          <p:cNvGrpSpPr/>
          <p:nvPr/>
        </p:nvGrpSpPr>
        <p:grpSpPr>
          <a:xfrm>
            <a:off x="888155" y="3743512"/>
            <a:ext cx="7368374" cy="1614621"/>
            <a:chOff x="3869350" y="1865175"/>
            <a:chExt cx="815275" cy="178650"/>
          </a:xfrm>
        </p:grpSpPr>
        <p:sp>
          <p:nvSpPr>
            <p:cNvPr id="233" name="Google Shape;233;p35"/>
            <p:cNvSpPr/>
            <p:nvPr/>
          </p:nvSpPr>
          <p:spPr>
            <a:xfrm>
              <a:off x="3869350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88" y="1"/>
                    <a:pt x="1" y="285"/>
                    <a:pt x="1" y="633"/>
                  </a:cubicBezTo>
                  <a:cubicBezTo>
                    <a:pt x="1" y="980"/>
                    <a:pt x="1188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882375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24" y="834"/>
                    <a:pt x="2084" y="834"/>
                  </a:cubicBezTo>
                  <a:cubicBezTo>
                    <a:pt x="3237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882375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1" y="1"/>
                  </a:moveTo>
                  <a:lnTo>
                    <a:pt x="1" y="112"/>
                  </a:lnTo>
                  <a:cubicBezTo>
                    <a:pt x="202" y="285"/>
                    <a:pt x="1042" y="431"/>
                    <a:pt x="2084" y="431"/>
                  </a:cubicBezTo>
                  <a:cubicBezTo>
                    <a:pt x="3126" y="431"/>
                    <a:pt x="3994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882375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880825" y="2003175"/>
              <a:ext cx="107825" cy="19650"/>
            </a:xfrm>
            <a:custGeom>
              <a:rect b="b" l="l" r="r" t="t"/>
              <a:pathLst>
                <a:path extrusionOk="0" h="786" w="4313">
                  <a:moveTo>
                    <a:pt x="2146" y="119"/>
                  </a:moveTo>
                  <a:cubicBezTo>
                    <a:pt x="2722" y="119"/>
                    <a:pt x="3243" y="147"/>
                    <a:pt x="3618" y="209"/>
                  </a:cubicBezTo>
                  <a:cubicBezTo>
                    <a:pt x="3819" y="237"/>
                    <a:pt x="3965" y="265"/>
                    <a:pt x="4056" y="320"/>
                  </a:cubicBezTo>
                  <a:cubicBezTo>
                    <a:pt x="4111" y="320"/>
                    <a:pt x="4139" y="348"/>
                    <a:pt x="4167" y="383"/>
                  </a:cubicBezTo>
                  <a:lnTo>
                    <a:pt x="4201" y="383"/>
                  </a:lnTo>
                  <a:cubicBezTo>
                    <a:pt x="4201" y="383"/>
                    <a:pt x="4167" y="411"/>
                    <a:pt x="4139" y="438"/>
                  </a:cubicBezTo>
                  <a:cubicBezTo>
                    <a:pt x="4111" y="466"/>
                    <a:pt x="4028" y="494"/>
                    <a:pt x="3882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63" y="667"/>
                    <a:pt x="1042" y="640"/>
                    <a:pt x="695" y="584"/>
                  </a:cubicBezTo>
                  <a:cubicBezTo>
                    <a:pt x="493" y="556"/>
                    <a:pt x="347" y="494"/>
                    <a:pt x="236" y="466"/>
                  </a:cubicBezTo>
                  <a:cubicBezTo>
                    <a:pt x="209" y="438"/>
                    <a:pt x="174" y="438"/>
                    <a:pt x="146" y="411"/>
                  </a:cubicBezTo>
                  <a:lnTo>
                    <a:pt x="118" y="383"/>
                  </a:lnTo>
                  <a:lnTo>
                    <a:pt x="146" y="348"/>
                  </a:lnTo>
                  <a:cubicBezTo>
                    <a:pt x="209" y="320"/>
                    <a:pt x="292" y="292"/>
                    <a:pt x="410" y="265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5" y="119"/>
                    <a:pt x="320" y="174"/>
                    <a:pt x="209" y="209"/>
                  </a:cubicBezTo>
                  <a:cubicBezTo>
                    <a:pt x="146" y="237"/>
                    <a:pt x="118" y="265"/>
                    <a:pt x="63" y="265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8"/>
                    <a:pt x="0" y="383"/>
                    <a:pt x="0" y="383"/>
                  </a:cubicBezTo>
                  <a:cubicBezTo>
                    <a:pt x="0" y="411"/>
                    <a:pt x="0" y="438"/>
                    <a:pt x="35" y="466"/>
                  </a:cubicBezTo>
                  <a:cubicBezTo>
                    <a:pt x="63" y="494"/>
                    <a:pt x="90" y="522"/>
                    <a:pt x="118" y="522"/>
                  </a:cubicBezTo>
                  <a:cubicBezTo>
                    <a:pt x="209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22" y="785"/>
                    <a:pt x="3271" y="758"/>
                    <a:pt x="3646" y="695"/>
                  </a:cubicBezTo>
                  <a:cubicBezTo>
                    <a:pt x="3819" y="640"/>
                    <a:pt x="3993" y="612"/>
                    <a:pt x="4111" y="584"/>
                  </a:cubicBezTo>
                  <a:cubicBezTo>
                    <a:pt x="4167" y="556"/>
                    <a:pt x="4201" y="522"/>
                    <a:pt x="4229" y="494"/>
                  </a:cubicBezTo>
                  <a:cubicBezTo>
                    <a:pt x="4257" y="494"/>
                    <a:pt x="4257" y="466"/>
                    <a:pt x="4285" y="466"/>
                  </a:cubicBezTo>
                  <a:cubicBezTo>
                    <a:pt x="4285" y="438"/>
                    <a:pt x="4312" y="411"/>
                    <a:pt x="4312" y="383"/>
                  </a:cubicBezTo>
                  <a:cubicBezTo>
                    <a:pt x="4312" y="383"/>
                    <a:pt x="4285" y="348"/>
                    <a:pt x="4285" y="320"/>
                  </a:cubicBezTo>
                  <a:cubicBezTo>
                    <a:pt x="4257" y="292"/>
                    <a:pt x="4229" y="265"/>
                    <a:pt x="4201" y="237"/>
                  </a:cubicBezTo>
                  <a:cubicBezTo>
                    <a:pt x="4111" y="209"/>
                    <a:pt x="4028" y="174"/>
                    <a:pt x="3882" y="147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8515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883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8903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8888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8961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38947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9011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38997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90685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905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39120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9105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9171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9155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9228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9214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9278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926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9337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932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9388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9372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9445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9431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9495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9481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9554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9539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9605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9589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9662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9648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9712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9698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9771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39756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9822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9806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896100" y="200682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403" y="466"/>
                    <a:pt x="3070" y="376"/>
                    <a:pt x="3070" y="237"/>
                  </a:cubicBezTo>
                  <a:cubicBezTo>
                    <a:pt x="3070" y="119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882375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0"/>
                    <a:pt x="2084" y="840"/>
                  </a:cubicBezTo>
                  <a:cubicBezTo>
                    <a:pt x="3237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882375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882375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4" y="1"/>
                  </a:moveTo>
                  <a:cubicBezTo>
                    <a:pt x="924" y="1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880825" y="1983750"/>
              <a:ext cx="107825" cy="19450"/>
            </a:xfrm>
            <a:custGeom>
              <a:rect b="b" l="l" r="r" t="t"/>
              <a:pathLst>
                <a:path extrusionOk="0" h="778" w="4313">
                  <a:moveTo>
                    <a:pt x="2146" y="118"/>
                  </a:moveTo>
                  <a:cubicBezTo>
                    <a:pt x="2722" y="118"/>
                    <a:pt x="3243" y="146"/>
                    <a:pt x="3618" y="201"/>
                  </a:cubicBezTo>
                  <a:cubicBezTo>
                    <a:pt x="3819" y="229"/>
                    <a:pt x="3965" y="257"/>
                    <a:pt x="4056" y="292"/>
                  </a:cubicBezTo>
                  <a:cubicBezTo>
                    <a:pt x="4111" y="320"/>
                    <a:pt x="4139" y="347"/>
                    <a:pt x="4167" y="347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63" y="667"/>
                    <a:pt x="1042" y="604"/>
                    <a:pt x="695" y="549"/>
                  </a:cubicBezTo>
                  <a:cubicBezTo>
                    <a:pt x="493" y="521"/>
                    <a:pt x="347" y="493"/>
                    <a:pt x="236" y="465"/>
                  </a:cubicBezTo>
                  <a:cubicBezTo>
                    <a:pt x="209" y="431"/>
                    <a:pt x="174" y="403"/>
                    <a:pt x="146" y="403"/>
                  </a:cubicBez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57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5" y="118"/>
                    <a:pt x="320" y="146"/>
                    <a:pt x="209" y="201"/>
                  </a:cubicBezTo>
                  <a:cubicBezTo>
                    <a:pt x="146" y="229"/>
                    <a:pt x="118" y="229"/>
                    <a:pt x="63" y="257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7"/>
                    <a:pt x="0" y="347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493"/>
                    <a:pt x="118" y="521"/>
                  </a:cubicBezTo>
                  <a:cubicBezTo>
                    <a:pt x="209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22" y="778"/>
                    <a:pt x="3271" y="722"/>
                    <a:pt x="3646" y="667"/>
                  </a:cubicBezTo>
                  <a:cubicBezTo>
                    <a:pt x="3819" y="639"/>
                    <a:pt x="3993" y="604"/>
                    <a:pt x="4111" y="576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7"/>
                    <a:pt x="4285" y="347"/>
                    <a:pt x="4285" y="320"/>
                  </a:cubicBezTo>
                  <a:cubicBezTo>
                    <a:pt x="4257" y="292"/>
                    <a:pt x="4229" y="257"/>
                    <a:pt x="4201" y="229"/>
                  </a:cubicBezTo>
                  <a:cubicBezTo>
                    <a:pt x="4111" y="201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88515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883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8903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8888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8961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8947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9011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8997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90685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905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9120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9105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9171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9155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9228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9214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9278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26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9337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932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9388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9372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9445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9431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9495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9481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9554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9539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9605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9589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39662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9648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39712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9698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39771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9756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9822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9806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3896100" y="1987375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403" y="459"/>
                    <a:pt x="3070" y="376"/>
                    <a:pt x="3070" y="230"/>
                  </a:cubicBezTo>
                  <a:cubicBezTo>
                    <a:pt x="3070" y="112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3882375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24" y="806"/>
                    <a:pt x="2084" y="806"/>
                  </a:cubicBezTo>
                  <a:cubicBezTo>
                    <a:pt x="3237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882375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0"/>
                  </a:moveTo>
                  <a:lnTo>
                    <a:pt x="1" y="84"/>
                  </a:lnTo>
                  <a:cubicBezTo>
                    <a:pt x="202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882375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084" y="0"/>
                  </a:moveTo>
                  <a:cubicBezTo>
                    <a:pt x="924" y="0"/>
                    <a:pt x="1" y="174"/>
                    <a:pt x="1" y="347"/>
                  </a:cubicBezTo>
                  <a:cubicBezTo>
                    <a:pt x="1" y="521"/>
                    <a:pt x="924" y="695"/>
                    <a:pt x="2084" y="695"/>
                  </a:cubicBezTo>
                  <a:cubicBezTo>
                    <a:pt x="3237" y="695"/>
                    <a:pt x="4195" y="521"/>
                    <a:pt x="4195" y="347"/>
                  </a:cubicBezTo>
                  <a:cubicBezTo>
                    <a:pt x="4195" y="174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880825" y="1963425"/>
              <a:ext cx="107825" cy="20350"/>
            </a:xfrm>
            <a:custGeom>
              <a:rect b="b" l="l" r="r" t="t"/>
              <a:pathLst>
                <a:path extrusionOk="0" h="814" w="4313">
                  <a:moveTo>
                    <a:pt x="2146" y="119"/>
                  </a:moveTo>
                  <a:cubicBezTo>
                    <a:pt x="2722" y="119"/>
                    <a:pt x="3243" y="174"/>
                    <a:pt x="3618" y="237"/>
                  </a:cubicBezTo>
                  <a:cubicBezTo>
                    <a:pt x="3819" y="264"/>
                    <a:pt x="3965" y="292"/>
                    <a:pt x="4056" y="320"/>
                  </a:cubicBezTo>
                  <a:cubicBezTo>
                    <a:pt x="4111" y="348"/>
                    <a:pt x="4139" y="376"/>
                    <a:pt x="4167" y="376"/>
                  </a:cubicBezTo>
                  <a:lnTo>
                    <a:pt x="4201" y="410"/>
                  </a:lnTo>
                  <a:cubicBezTo>
                    <a:pt x="4201" y="410"/>
                    <a:pt x="4167" y="410"/>
                    <a:pt x="4139" y="438"/>
                  </a:cubicBezTo>
                  <a:cubicBezTo>
                    <a:pt x="4111" y="466"/>
                    <a:pt x="4028" y="494"/>
                    <a:pt x="3882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63" y="695"/>
                    <a:pt x="1042" y="639"/>
                    <a:pt x="695" y="584"/>
                  </a:cubicBezTo>
                  <a:cubicBezTo>
                    <a:pt x="493" y="549"/>
                    <a:pt x="347" y="521"/>
                    <a:pt x="236" y="494"/>
                  </a:cubicBezTo>
                  <a:cubicBezTo>
                    <a:pt x="209" y="466"/>
                    <a:pt x="174" y="438"/>
                    <a:pt x="146" y="438"/>
                  </a:cubicBezTo>
                  <a:lnTo>
                    <a:pt x="118" y="410"/>
                  </a:lnTo>
                  <a:cubicBezTo>
                    <a:pt x="118" y="410"/>
                    <a:pt x="118" y="376"/>
                    <a:pt x="146" y="376"/>
                  </a:cubicBezTo>
                  <a:cubicBezTo>
                    <a:pt x="209" y="348"/>
                    <a:pt x="292" y="320"/>
                    <a:pt x="410" y="292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5" y="146"/>
                    <a:pt x="320" y="174"/>
                    <a:pt x="209" y="237"/>
                  </a:cubicBezTo>
                  <a:cubicBezTo>
                    <a:pt x="146" y="237"/>
                    <a:pt x="118" y="264"/>
                    <a:pt x="63" y="292"/>
                  </a:cubicBezTo>
                  <a:cubicBezTo>
                    <a:pt x="63" y="292"/>
                    <a:pt x="35" y="320"/>
                    <a:pt x="35" y="348"/>
                  </a:cubicBezTo>
                  <a:cubicBezTo>
                    <a:pt x="0" y="348"/>
                    <a:pt x="0" y="376"/>
                    <a:pt x="0" y="410"/>
                  </a:cubicBezTo>
                  <a:cubicBezTo>
                    <a:pt x="0" y="438"/>
                    <a:pt x="0" y="466"/>
                    <a:pt x="35" y="466"/>
                  </a:cubicBezTo>
                  <a:cubicBezTo>
                    <a:pt x="63" y="494"/>
                    <a:pt x="90" y="521"/>
                    <a:pt x="118" y="549"/>
                  </a:cubicBezTo>
                  <a:cubicBezTo>
                    <a:pt x="209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22" y="813"/>
                    <a:pt x="3271" y="758"/>
                    <a:pt x="3646" y="695"/>
                  </a:cubicBezTo>
                  <a:cubicBezTo>
                    <a:pt x="3819" y="667"/>
                    <a:pt x="3993" y="639"/>
                    <a:pt x="4111" y="584"/>
                  </a:cubicBezTo>
                  <a:cubicBezTo>
                    <a:pt x="4167" y="584"/>
                    <a:pt x="4201" y="549"/>
                    <a:pt x="4229" y="521"/>
                  </a:cubicBezTo>
                  <a:cubicBezTo>
                    <a:pt x="4257" y="494"/>
                    <a:pt x="4257" y="494"/>
                    <a:pt x="4285" y="466"/>
                  </a:cubicBezTo>
                  <a:cubicBezTo>
                    <a:pt x="4285" y="466"/>
                    <a:pt x="4312" y="438"/>
                    <a:pt x="4312" y="410"/>
                  </a:cubicBezTo>
                  <a:cubicBezTo>
                    <a:pt x="4312" y="376"/>
                    <a:pt x="4285" y="348"/>
                    <a:pt x="4285" y="348"/>
                  </a:cubicBezTo>
                  <a:cubicBezTo>
                    <a:pt x="4257" y="292"/>
                    <a:pt x="4229" y="292"/>
                    <a:pt x="4201" y="264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88515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3883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38903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38888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38961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8947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9011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38997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390685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3905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120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39105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39171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39155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228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214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278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26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39337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932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39388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9372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9445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39431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39495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39481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39554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39539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39605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39589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9662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39648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9712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9698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39771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9756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39822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39806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3896100" y="196777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403" y="465"/>
                    <a:pt x="3070" y="347"/>
                    <a:pt x="3070" y="236"/>
                  </a:cubicBezTo>
                  <a:cubicBezTo>
                    <a:pt x="3070" y="118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3882375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3882375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1"/>
                  </a:moveTo>
                  <a:lnTo>
                    <a:pt x="1" y="91"/>
                  </a:lnTo>
                  <a:cubicBezTo>
                    <a:pt x="202" y="265"/>
                    <a:pt x="1042" y="403"/>
                    <a:pt x="2084" y="403"/>
                  </a:cubicBezTo>
                  <a:cubicBezTo>
                    <a:pt x="3126" y="403"/>
                    <a:pt x="3994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3882375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4" y="0"/>
                  </a:moveTo>
                  <a:cubicBezTo>
                    <a:pt x="924" y="0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48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3880825" y="194397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2" y="112"/>
                    <a:pt x="3243" y="147"/>
                    <a:pt x="3618" y="202"/>
                  </a:cubicBezTo>
                  <a:cubicBezTo>
                    <a:pt x="3819" y="230"/>
                    <a:pt x="3965" y="286"/>
                    <a:pt x="4056" y="320"/>
                  </a:cubicBezTo>
                  <a:cubicBezTo>
                    <a:pt x="4111" y="348"/>
                    <a:pt x="4139" y="348"/>
                    <a:pt x="4167" y="376"/>
                  </a:cubicBezTo>
                  <a:lnTo>
                    <a:pt x="4201" y="404"/>
                  </a:lnTo>
                  <a:cubicBezTo>
                    <a:pt x="4201" y="404"/>
                    <a:pt x="4167" y="404"/>
                    <a:pt x="4139" y="431"/>
                  </a:cubicBezTo>
                  <a:cubicBezTo>
                    <a:pt x="4111" y="459"/>
                    <a:pt x="4028" y="494"/>
                    <a:pt x="3882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63" y="668"/>
                    <a:pt x="1042" y="633"/>
                    <a:pt x="695" y="577"/>
                  </a:cubicBezTo>
                  <a:cubicBezTo>
                    <a:pt x="493" y="549"/>
                    <a:pt x="347" y="522"/>
                    <a:pt x="236" y="459"/>
                  </a:cubicBezTo>
                  <a:cubicBezTo>
                    <a:pt x="209" y="459"/>
                    <a:pt x="174" y="431"/>
                    <a:pt x="146" y="404"/>
                  </a:cubicBezTo>
                  <a:lnTo>
                    <a:pt x="118" y="404"/>
                  </a:lnTo>
                  <a:cubicBezTo>
                    <a:pt x="118" y="404"/>
                    <a:pt x="118" y="376"/>
                    <a:pt x="146" y="376"/>
                  </a:cubicBezTo>
                  <a:cubicBezTo>
                    <a:pt x="209" y="320"/>
                    <a:pt x="292" y="286"/>
                    <a:pt x="410" y="258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5" y="147"/>
                    <a:pt x="320" y="174"/>
                    <a:pt x="209" y="202"/>
                  </a:cubicBezTo>
                  <a:cubicBezTo>
                    <a:pt x="146" y="230"/>
                    <a:pt x="118" y="258"/>
                    <a:pt x="63" y="286"/>
                  </a:cubicBezTo>
                  <a:lnTo>
                    <a:pt x="35" y="320"/>
                  </a:lnTo>
                  <a:cubicBezTo>
                    <a:pt x="0" y="348"/>
                    <a:pt x="0" y="376"/>
                    <a:pt x="0" y="404"/>
                  </a:cubicBezTo>
                  <a:cubicBezTo>
                    <a:pt x="0" y="431"/>
                    <a:pt x="0" y="431"/>
                    <a:pt x="35" y="459"/>
                  </a:cubicBezTo>
                  <a:cubicBezTo>
                    <a:pt x="63" y="494"/>
                    <a:pt x="90" y="522"/>
                    <a:pt x="118" y="549"/>
                  </a:cubicBezTo>
                  <a:cubicBezTo>
                    <a:pt x="209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22" y="779"/>
                    <a:pt x="3271" y="751"/>
                    <a:pt x="3646" y="695"/>
                  </a:cubicBezTo>
                  <a:cubicBezTo>
                    <a:pt x="3819" y="668"/>
                    <a:pt x="3993" y="633"/>
                    <a:pt x="4111" y="577"/>
                  </a:cubicBezTo>
                  <a:cubicBezTo>
                    <a:pt x="4167" y="549"/>
                    <a:pt x="4201" y="549"/>
                    <a:pt x="4229" y="522"/>
                  </a:cubicBezTo>
                  <a:cubicBezTo>
                    <a:pt x="4257" y="494"/>
                    <a:pt x="4257" y="494"/>
                    <a:pt x="4285" y="459"/>
                  </a:cubicBezTo>
                  <a:cubicBezTo>
                    <a:pt x="4285" y="431"/>
                    <a:pt x="4312" y="431"/>
                    <a:pt x="4312" y="404"/>
                  </a:cubicBezTo>
                  <a:cubicBezTo>
                    <a:pt x="4312" y="376"/>
                    <a:pt x="4285" y="348"/>
                    <a:pt x="4285" y="320"/>
                  </a:cubicBezTo>
                  <a:cubicBezTo>
                    <a:pt x="4257" y="286"/>
                    <a:pt x="4229" y="258"/>
                    <a:pt x="4201" y="258"/>
                  </a:cubicBezTo>
                  <a:cubicBezTo>
                    <a:pt x="4111" y="202"/>
                    <a:pt x="4028" y="174"/>
                    <a:pt x="3882" y="147"/>
                  </a:cubicBezTo>
                  <a:cubicBezTo>
                    <a:pt x="3507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8515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38837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38903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38888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38961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38947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39011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38997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390685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3905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39120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39105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39171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39155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39228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39214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39278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3926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39337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3932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39388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39372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39445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39431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39495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39481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39554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39539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39605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39589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39662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39648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39712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39698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39771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39756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9822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39806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3896100" y="194832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403" y="459"/>
                    <a:pt x="3070" y="348"/>
                    <a:pt x="3070" y="230"/>
                  </a:cubicBezTo>
                  <a:cubicBezTo>
                    <a:pt x="3070" y="84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3882375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0"/>
                    <a:pt x="2084" y="840"/>
                  </a:cubicBezTo>
                  <a:cubicBezTo>
                    <a:pt x="3237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3882375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3882375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084" y="1"/>
                  </a:moveTo>
                  <a:cubicBezTo>
                    <a:pt x="924" y="1"/>
                    <a:pt x="1" y="140"/>
                    <a:pt x="1" y="313"/>
                  </a:cubicBezTo>
                  <a:cubicBezTo>
                    <a:pt x="1" y="522"/>
                    <a:pt x="924" y="660"/>
                    <a:pt x="2084" y="660"/>
                  </a:cubicBezTo>
                  <a:cubicBezTo>
                    <a:pt x="3237" y="660"/>
                    <a:pt x="4195" y="522"/>
                    <a:pt x="4195" y="313"/>
                  </a:cubicBezTo>
                  <a:cubicBezTo>
                    <a:pt x="4195" y="140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3880825" y="1924375"/>
              <a:ext cx="107825" cy="19625"/>
            </a:xfrm>
            <a:custGeom>
              <a:rect b="b" l="l" r="r" t="t"/>
              <a:pathLst>
                <a:path extrusionOk="0" h="785" w="4313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819" y="236"/>
                    <a:pt x="3965" y="292"/>
                    <a:pt x="4056" y="320"/>
                  </a:cubicBezTo>
                  <a:cubicBezTo>
                    <a:pt x="4111" y="320"/>
                    <a:pt x="4139" y="347"/>
                    <a:pt x="4167" y="375"/>
                  </a:cubicBezTo>
                  <a:lnTo>
                    <a:pt x="4201" y="375"/>
                  </a:lnTo>
                  <a:cubicBezTo>
                    <a:pt x="4201" y="375"/>
                    <a:pt x="4167" y="410"/>
                    <a:pt x="4139" y="438"/>
                  </a:cubicBezTo>
                  <a:cubicBezTo>
                    <a:pt x="4111" y="465"/>
                    <a:pt x="4028" y="493"/>
                    <a:pt x="3882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63" y="667"/>
                    <a:pt x="1042" y="639"/>
                    <a:pt x="695" y="584"/>
                  </a:cubicBezTo>
                  <a:cubicBezTo>
                    <a:pt x="493" y="549"/>
                    <a:pt x="347" y="493"/>
                    <a:pt x="236" y="465"/>
                  </a:cubicBezTo>
                  <a:cubicBezTo>
                    <a:pt x="209" y="438"/>
                    <a:pt x="174" y="438"/>
                    <a:pt x="146" y="410"/>
                  </a:cubicBezTo>
                  <a:lnTo>
                    <a:pt x="118" y="410"/>
                  </a:ln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64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5" y="118"/>
                    <a:pt x="320" y="174"/>
                    <a:pt x="209" y="202"/>
                  </a:cubicBezTo>
                  <a:cubicBezTo>
                    <a:pt x="146" y="236"/>
                    <a:pt x="118" y="264"/>
                    <a:pt x="63" y="292"/>
                  </a:cubicBezTo>
                  <a:lnTo>
                    <a:pt x="35" y="320"/>
                  </a:lnTo>
                  <a:cubicBezTo>
                    <a:pt x="0" y="347"/>
                    <a:pt x="0" y="375"/>
                    <a:pt x="0" y="375"/>
                  </a:cubicBezTo>
                  <a:cubicBezTo>
                    <a:pt x="0" y="410"/>
                    <a:pt x="0" y="438"/>
                    <a:pt x="35" y="465"/>
                  </a:cubicBezTo>
                  <a:cubicBezTo>
                    <a:pt x="63" y="493"/>
                    <a:pt x="90" y="521"/>
                    <a:pt x="118" y="549"/>
                  </a:cubicBezTo>
                  <a:cubicBezTo>
                    <a:pt x="209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22" y="785"/>
                    <a:pt x="3271" y="757"/>
                    <a:pt x="3646" y="695"/>
                  </a:cubicBezTo>
                  <a:cubicBezTo>
                    <a:pt x="3819" y="667"/>
                    <a:pt x="3993" y="611"/>
                    <a:pt x="4111" y="584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65"/>
                  </a:cubicBezTo>
                  <a:cubicBezTo>
                    <a:pt x="4285" y="438"/>
                    <a:pt x="4312" y="410"/>
                    <a:pt x="4312" y="375"/>
                  </a:cubicBezTo>
                  <a:cubicBezTo>
                    <a:pt x="4312" y="375"/>
                    <a:pt x="4285" y="347"/>
                    <a:pt x="4285" y="320"/>
                  </a:cubicBezTo>
                  <a:cubicBezTo>
                    <a:pt x="4257" y="292"/>
                    <a:pt x="4229" y="264"/>
                    <a:pt x="4201" y="236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388515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38837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38903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38888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38961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38947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39011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38997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390685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3905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39120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39105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39171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39155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39228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9214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9278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3926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39337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3932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39388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39372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39445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39431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9495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39481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39554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39539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39605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39589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39662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39648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39712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39698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39771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39756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39822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39806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3896100" y="1928700"/>
              <a:ext cx="76750" cy="10975"/>
            </a:xfrm>
            <a:custGeom>
              <a:rect b="b" l="l" r="r" t="t"/>
              <a:pathLst>
                <a:path extrusionOk="0" h="439" w="307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403" y="438"/>
                    <a:pt x="3070" y="348"/>
                    <a:pt x="3070" y="202"/>
                  </a:cubicBezTo>
                  <a:cubicBezTo>
                    <a:pt x="3070" y="91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3882375" y="191430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3882375" y="191430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3882375" y="1906325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4" y="0"/>
                  </a:moveTo>
                  <a:cubicBezTo>
                    <a:pt x="924" y="0"/>
                    <a:pt x="1" y="146"/>
                    <a:pt x="1" y="319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19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3880825" y="190492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2" y="112"/>
                    <a:pt x="3243" y="146"/>
                    <a:pt x="3618" y="202"/>
                  </a:cubicBezTo>
                  <a:cubicBezTo>
                    <a:pt x="3819" y="230"/>
                    <a:pt x="3965" y="257"/>
                    <a:pt x="4056" y="320"/>
                  </a:cubicBezTo>
                  <a:cubicBezTo>
                    <a:pt x="4111" y="320"/>
                    <a:pt x="4139" y="348"/>
                    <a:pt x="4167" y="348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5"/>
                    <a:pt x="2896" y="667"/>
                    <a:pt x="2146" y="667"/>
                  </a:cubicBezTo>
                  <a:cubicBezTo>
                    <a:pt x="1563" y="667"/>
                    <a:pt x="1042" y="632"/>
                    <a:pt x="695" y="549"/>
                  </a:cubicBezTo>
                  <a:cubicBezTo>
                    <a:pt x="493" y="521"/>
                    <a:pt x="347" y="493"/>
                    <a:pt x="236" y="459"/>
                  </a:cubicBezTo>
                  <a:cubicBezTo>
                    <a:pt x="209" y="431"/>
                    <a:pt x="174" y="431"/>
                    <a:pt x="146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9" y="320"/>
                    <a:pt x="292" y="285"/>
                    <a:pt x="410" y="257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4"/>
                  </a:cubicBezTo>
                  <a:cubicBezTo>
                    <a:pt x="465" y="112"/>
                    <a:pt x="320" y="146"/>
                    <a:pt x="209" y="202"/>
                  </a:cubicBezTo>
                  <a:cubicBezTo>
                    <a:pt x="146" y="230"/>
                    <a:pt x="118" y="230"/>
                    <a:pt x="63" y="257"/>
                  </a:cubicBezTo>
                  <a:cubicBezTo>
                    <a:pt x="63" y="285"/>
                    <a:pt x="35" y="285"/>
                    <a:pt x="35" y="320"/>
                  </a:cubicBezTo>
                  <a:cubicBezTo>
                    <a:pt x="0" y="348"/>
                    <a:pt x="0" y="348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521"/>
                    <a:pt x="118" y="521"/>
                  </a:cubicBezTo>
                  <a:cubicBezTo>
                    <a:pt x="209" y="577"/>
                    <a:pt x="292" y="605"/>
                    <a:pt x="438" y="632"/>
                  </a:cubicBezTo>
                  <a:cubicBezTo>
                    <a:pt x="813" y="723"/>
                    <a:pt x="1452" y="778"/>
                    <a:pt x="2146" y="778"/>
                  </a:cubicBezTo>
                  <a:cubicBezTo>
                    <a:pt x="2722" y="778"/>
                    <a:pt x="3271" y="750"/>
                    <a:pt x="3646" y="667"/>
                  </a:cubicBezTo>
                  <a:cubicBezTo>
                    <a:pt x="3819" y="632"/>
                    <a:pt x="3993" y="605"/>
                    <a:pt x="4111" y="577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59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8"/>
                    <a:pt x="4285" y="348"/>
                    <a:pt x="4285" y="320"/>
                  </a:cubicBezTo>
                  <a:cubicBezTo>
                    <a:pt x="4257" y="285"/>
                    <a:pt x="4229" y="257"/>
                    <a:pt x="4201" y="230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388515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38837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903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38888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38961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38947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39011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38997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390685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39054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39120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39105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39171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9155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39228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39214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39278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39264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39337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39322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39388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9372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39445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9431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39495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39481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39554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9539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9605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9589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9662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9648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9712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9698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9771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9756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9822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9806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896100" y="190857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403" y="459"/>
                    <a:pt x="3070" y="375"/>
                    <a:pt x="3070" y="229"/>
                  </a:cubicBezTo>
                  <a:cubicBezTo>
                    <a:pt x="3070" y="111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4040700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60" y="1"/>
                    <a:pt x="1" y="285"/>
                    <a:pt x="1" y="633"/>
                  </a:cubicBezTo>
                  <a:cubicBezTo>
                    <a:pt x="1" y="980"/>
                    <a:pt x="1160" y="1244"/>
                    <a:pt x="2605" y="1244"/>
                  </a:cubicBezTo>
                  <a:cubicBezTo>
                    <a:pt x="4056" y="1244"/>
                    <a:pt x="5209" y="980"/>
                    <a:pt x="5209" y="633"/>
                  </a:cubicBezTo>
                  <a:cubicBezTo>
                    <a:pt x="5209" y="285"/>
                    <a:pt x="4056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4053725" y="2012725"/>
              <a:ext cx="104175" cy="20875"/>
            </a:xfrm>
            <a:custGeom>
              <a:rect b="b" l="l" r="r" t="t"/>
              <a:pathLst>
                <a:path extrusionOk="0" h="835" w="4167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31" y="834"/>
                    <a:pt x="2084" y="834"/>
                  </a:cubicBezTo>
                  <a:cubicBezTo>
                    <a:pt x="3243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4053725" y="2012725"/>
              <a:ext cx="104175" cy="10800"/>
            </a:xfrm>
            <a:custGeom>
              <a:rect b="b" l="l" r="r" t="t"/>
              <a:pathLst>
                <a:path extrusionOk="0" h="432" w="4167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053725" y="2004750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31" y="0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052325" y="2003175"/>
              <a:ext cx="107150" cy="19650"/>
            </a:xfrm>
            <a:custGeom>
              <a:rect b="b" l="l" r="r" t="t"/>
              <a:pathLst>
                <a:path extrusionOk="0" h="786" w="4286">
                  <a:moveTo>
                    <a:pt x="2140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66" y="265"/>
                    <a:pt x="4049" y="320"/>
                  </a:cubicBezTo>
                  <a:cubicBezTo>
                    <a:pt x="4112" y="320"/>
                    <a:pt x="4140" y="348"/>
                    <a:pt x="4167" y="383"/>
                  </a:cubicBezTo>
                  <a:cubicBezTo>
                    <a:pt x="4167" y="383"/>
                    <a:pt x="4167" y="411"/>
                    <a:pt x="4140" y="438"/>
                  </a:cubicBezTo>
                  <a:cubicBezTo>
                    <a:pt x="4112" y="466"/>
                    <a:pt x="3994" y="494"/>
                    <a:pt x="3876" y="522"/>
                  </a:cubicBezTo>
                  <a:cubicBezTo>
                    <a:pt x="3529" y="612"/>
                    <a:pt x="2862" y="667"/>
                    <a:pt x="2140" y="667"/>
                  </a:cubicBezTo>
                  <a:cubicBezTo>
                    <a:pt x="1563" y="667"/>
                    <a:pt x="1043" y="640"/>
                    <a:pt x="668" y="584"/>
                  </a:cubicBezTo>
                  <a:cubicBezTo>
                    <a:pt x="494" y="556"/>
                    <a:pt x="348" y="494"/>
                    <a:pt x="230" y="466"/>
                  </a:cubicBezTo>
                  <a:cubicBezTo>
                    <a:pt x="202" y="438"/>
                    <a:pt x="147" y="438"/>
                    <a:pt x="147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2" y="320"/>
                    <a:pt x="293" y="292"/>
                    <a:pt x="404" y="265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36"/>
                    <a:pt x="668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7" y="237"/>
                    <a:pt x="84" y="265"/>
                    <a:pt x="57" y="265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8"/>
                    <a:pt x="1" y="383"/>
                    <a:pt x="1" y="383"/>
                  </a:cubicBezTo>
                  <a:cubicBezTo>
                    <a:pt x="1" y="411"/>
                    <a:pt x="1" y="438"/>
                    <a:pt x="29" y="466"/>
                  </a:cubicBezTo>
                  <a:cubicBezTo>
                    <a:pt x="29" y="494"/>
                    <a:pt x="57" y="522"/>
                    <a:pt x="119" y="522"/>
                  </a:cubicBezTo>
                  <a:cubicBezTo>
                    <a:pt x="175" y="584"/>
                    <a:pt x="293" y="612"/>
                    <a:pt x="404" y="640"/>
                  </a:cubicBezTo>
                  <a:cubicBezTo>
                    <a:pt x="813" y="730"/>
                    <a:pt x="1418" y="785"/>
                    <a:pt x="2140" y="785"/>
                  </a:cubicBezTo>
                  <a:cubicBezTo>
                    <a:pt x="2723" y="785"/>
                    <a:pt x="3244" y="758"/>
                    <a:pt x="3647" y="695"/>
                  </a:cubicBezTo>
                  <a:cubicBezTo>
                    <a:pt x="3820" y="640"/>
                    <a:pt x="3994" y="612"/>
                    <a:pt x="4077" y="584"/>
                  </a:cubicBezTo>
                  <a:cubicBezTo>
                    <a:pt x="4140" y="556"/>
                    <a:pt x="4195" y="522"/>
                    <a:pt x="4223" y="494"/>
                  </a:cubicBezTo>
                  <a:cubicBezTo>
                    <a:pt x="4251" y="494"/>
                    <a:pt x="4251" y="466"/>
                    <a:pt x="4285" y="466"/>
                  </a:cubicBezTo>
                  <a:lnTo>
                    <a:pt x="4285" y="383"/>
                  </a:lnTo>
                  <a:lnTo>
                    <a:pt x="4285" y="320"/>
                  </a:lnTo>
                  <a:cubicBezTo>
                    <a:pt x="4251" y="292"/>
                    <a:pt x="4223" y="265"/>
                    <a:pt x="4167" y="237"/>
                  </a:cubicBezTo>
                  <a:cubicBezTo>
                    <a:pt x="4112" y="209"/>
                    <a:pt x="3994" y="174"/>
                    <a:pt x="3876" y="147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0559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0544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0617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0603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40667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0653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40726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40710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40776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40761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0834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0820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40884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40870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40943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40927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0993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40978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41051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41037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1101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1087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1160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1144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1210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41195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41268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1254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1318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41304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41377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1361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1427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41412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414782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414642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41535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41521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4067450" y="200682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375" y="466"/>
                    <a:pt x="3069" y="376"/>
                    <a:pt x="3069" y="237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053725" y="1993125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0"/>
                    <a:pt x="2084" y="840"/>
                  </a:cubicBezTo>
                  <a:cubicBezTo>
                    <a:pt x="3243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053725" y="1993125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053725" y="198512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31" y="1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052325" y="1983750"/>
              <a:ext cx="107150" cy="19450"/>
            </a:xfrm>
            <a:custGeom>
              <a:rect b="b" l="l" r="r" t="t"/>
              <a:pathLst>
                <a:path extrusionOk="0" h="778" w="4286">
                  <a:moveTo>
                    <a:pt x="2140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66" y="257"/>
                    <a:pt x="4049" y="292"/>
                  </a:cubicBezTo>
                  <a:cubicBezTo>
                    <a:pt x="4112" y="320"/>
                    <a:pt x="4140" y="347"/>
                    <a:pt x="4167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4"/>
                    <a:pt x="2862" y="667"/>
                    <a:pt x="2140" y="667"/>
                  </a:cubicBezTo>
                  <a:cubicBezTo>
                    <a:pt x="1563" y="667"/>
                    <a:pt x="1043" y="604"/>
                    <a:pt x="668" y="549"/>
                  </a:cubicBezTo>
                  <a:cubicBezTo>
                    <a:pt x="494" y="521"/>
                    <a:pt x="348" y="493"/>
                    <a:pt x="230" y="465"/>
                  </a:cubicBezTo>
                  <a:cubicBezTo>
                    <a:pt x="202" y="431"/>
                    <a:pt x="147" y="403"/>
                    <a:pt x="147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57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7" y="229"/>
                    <a:pt x="84" y="229"/>
                    <a:pt x="57" y="257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7"/>
                    <a:pt x="1" y="347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493"/>
                    <a:pt x="119" y="521"/>
                  </a:cubicBezTo>
                  <a:cubicBezTo>
                    <a:pt x="175" y="576"/>
                    <a:pt x="293" y="604"/>
                    <a:pt x="404" y="639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22"/>
                    <a:pt x="3647" y="667"/>
                  </a:cubicBezTo>
                  <a:cubicBezTo>
                    <a:pt x="3820" y="639"/>
                    <a:pt x="3994" y="604"/>
                    <a:pt x="4077" y="576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57"/>
                    <a:pt x="4167" y="229"/>
                  </a:cubicBezTo>
                  <a:cubicBezTo>
                    <a:pt x="4112" y="201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0559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40544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0617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0603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0667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40653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0726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0710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0776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0761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0834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0820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40884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40870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40943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0927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0993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0978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1051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1037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41101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1087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41160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41144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41210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41195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41268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1254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1318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1304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41377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41361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41427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41412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414782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414642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41535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41521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067450" y="1987375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375" y="459"/>
                    <a:pt x="3069" y="376"/>
                    <a:pt x="3069" y="230"/>
                  </a:cubicBezTo>
                  <a:cubicBezTo>
                    <a:pt x="3069" y="112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053725" y="1973675"/>
              <a:ext cx="104175" cy="20150"/>
            </a:xfrm>
            <a:custGeom>
              <a:rect b="b" l="l" r="r" t="t"/>
              <a:pathLst>
                <a:path extrusionOk="0" h="806" w="4167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31" y="806"/>
                    <a:pt x="2084" y="806"/>
                  </a:cubicBezTo>
                  <a:cubicBezTo>
                    <a:pt x="3243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4053725" y="1973675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0"/>
                  </a:moveTo>
                  <a:lnTo>
                    <a:pt x="1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4053725" y="1965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0"/>
                  </a:moveTo>
                  <a:cubicBezTo>
                    <a:pt x="931" y="0"/>
                    <a:pt x="1" y="174"/>
                    <a:pt x="1" y="347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7"/>
                  </a:cubicBezTo>
                  <a:cubicBezTo>
                    <a:pt x="4167" y="174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052325" y="1963425"/>
              <a:ext cx="107150" cy="20350"/>
            </a:xfrm>
            <a:custGeom>
              <a:rect b="b" l="l" r="r" t="t"/>
              <a:pathLst>
                <a:path extrusionOk="0" h="814" w="4286">
                  <a:moveTo>
                    <a:pt x="2140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66" y="292"/>
                    <a:pt x="4049" y="320"/>
                  </a:cubicBezTo>
                  <a:cubicBezTo>
                    <a:pt x="4112" y="348"/>
                    <a:pt x="4140" y="376"/>
                    <a:pt x="4167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112" y="466"/>
                    <a:pt x="3994" y="494"/>
                    <a:pt x="3876" y="521"/>
                  </a:cubicBezTo>
                  <a:cubicBezTo>
                    <a:pt x="3529" y="612"/>
                    <a:pt x="2862" y="695"/>
                    <a:pt x="2140" y="695"/>
                  </a:cubicBezTo>
                  <a:cubicBezTo>
                    <a:pt x="1563" y="695"/>
                    <a:pt x="1043" y="639"/>
                    <a:pt x="668" y="584"/>
                  </a:cubicBezTo>
                  <a:cubicBezTo>
                    <a:pt x="494" y="549"/>
                    <a:pt x="348" y="521"/>
                    <a:pt x="230" y="494"/>
                  </a:cubicBezTo>
                  <a:cubicBezTo>
                    <a:pt x="202" y="466"/>
                    <a:pt x="147" y="438"/>
                    <a:pt x="147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2" y="348"/>
                    <a:pt x="293" y="320"/>
                    <a:pt x="404" y="292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63"/>
                    <a:pt x="668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7" y="237"/>
                    <a:pt x="84" y="264"/>
                    <a:pt x="57" y="292"/>
                  </a:cubicBezTo>
                  <a:cubicBezTo>
                    <a:pt x="57" y="292"/>
                    <a:pt x="29" y="320"/>
                    <a:pt x="29" y="348"/>
                  </a:cubicBezTo>
                  <a:cubicBezTo>
                    <a:pt x="1" y="348"/>
                    <a:pt x="1" y="376"/>
                    <a:pt x="1" y="410"/>
                  </a:cubicBezTo>
                  <a:cubicBezTo>
                    <a:pt x="1" y="438"/>
                    <a:pt x="1" y="466"/>
                    <a:pt x="29" y="466"/>
                  </a:cubicBezTo>
                  <a:cubicBezTo>
                    <a:pt x="29" y="494"/>
                    <a:pt x="57" y="521"/>
                    <a:pt x="119" y="549"/>
                  </a:cubicBezTo>
                  <a:cubicBezTo>
                    <a:pt x="175" y="584"/>
                    <a:pt x="293" y="612"/>
                    <a:pt x="404" y="639"/>
                  </a:cubicBezTo>
                  <a:cubicBezTo>
                    <a:pt x="813" y="758"/>
                    <a:pt x="1418" y="813"/>
                    <a:pt x="2140" y="813"/>
                  </a:cubicBezTo>
                  <a:cubicBezTo>
                    <a:pt x="2723" y="813"/>
                    <a:pt x="3244" y="758"/>
                    <a:pt x="3647" y="695"/>
                  </a:cubicBezTo>
                  <a:cubicBezTo>
                    <a:pt x="3820" y="667"/>
                    <a:pt x="3994" y="639"/>
                    <a:pt x="4077" y="584"/>
                  </a:cubicBezTo>
                  <a:cubicBezTo>
                    <a:pt x="4140" y="584"/>
                    <a:pt x="4195" y="549"/>
                    <a:pt x="4223" y="521"/>
                  </a:cubicBezTo>
                  <a:cubicBezTo>
                    <a:pt x="4251" y="494"/>
                    <a:pt x="4251" y="494"/>
                    <a:pt x="4285" y="466"/>
                  </a:cubicBezTo>
                  <a:lnTo>
                    <a:pt x="4285" y="410"/>
                  </a:lnTo>
                  <a:lnTo>
                    <a:pt x="4285" y="348"/>
                  </a:lnTo>
                  <a:cubicBezTo>
                    <a:pt x="4251" y="292"/>
                    <a:pt x="4223" y="292"/>
                    <a:pt x="4167" y="264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0559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0544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0617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0603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0667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0653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0726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0710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0776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0761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40834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0820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0884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0870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0943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0927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0993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0978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1051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1037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41101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41087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41160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41144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41210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1195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1268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1254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1318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1304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1377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1361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1427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1412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14782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14642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1535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1521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067450" y="196777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375" y="465"/>
                    <a:pt x="3069" y="347"/>
                    <a:pt x="3069" y="236"/>
                  </a:cubicBezTo>
                  <a:cubicBezTo>
                    <a:pt x="3069" y="118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4053725" y="1954050"/>
              <a:ext cx="104175" cy="20350"/>
            </a:xfrm>
            <a:custGeom>
              <a:rect b="b" l="l" r="r" t="t"/>
              <a:pathLst>
                <a:path extrusionOk="0" h="814" w="4167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053725" y="1954050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1"/>
                  </a:moveTo>
                  <a:lnTo>
                    <a:pt x="1" y="91"/>
                  </a:lnTo>
                  <a:cubicBezTo>
                    <a:pt x="174" y="265"/>
                    <a:pt x="1042" y="403"/>
                    <a:pt x="2084" y="403"/>
                  </a:cubicBezTo>
                  <a:cubicBezTo>
                    <a:pt x="3125" y="403"/>
                    <a:pt x="3993" y="265"/>
                    <a:pt x="4167" y="91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053725" y="194537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0"/>
                  </a:moveTo>
                  <a:cubicBezTo>
                    <a:pt x="931" y="0"/>
                    <a:pt x="1" y="146"/>
                    <a:pt x="1" y="348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48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052325" y="194397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792" y="230"/>
                    <a:pt x="3966" y="286"/>
                    <a:pt x="4049" y="320"/>
                  </a:cubicBezTo>
                  <a:cubicBezTo>
                    <a:pt x="4112" y="348"/>
                    <a:pt x="4140" y="348"/>
                    <a:pt x="4167" y="376"/>
                  </a:cubicBezTo>
                  <a:lnTo>
                    <a:pt x="4167" y="404"/>
                  </a:lnTo>
                  <a:lnTo>
                    <a:pt x="4140" y="431"/>
                  </a:lnTo>
                  <a:cubicBezTo>
                    <a:pt x="4112" y="459"/>
                    <a:pt x="3994" y="494"/>
                    <a:pt x="3876" y="522"/>
                  </a:cubicBezTo>
                  <a:cubicBezTo>
                    <a:pt x="3529" y="605"/>
                    <a:pt x="2862" y="668"/>
                    <a:pt x="2140" y="668"/>
                  </a:cubicBezTo>
                  <a:cubicBezTo>
                    <a:pt x="1563" y="668"/>
                    <a:pt x="1043" y="633"/>
                    <a:pt x="668" y="577"/>
                  </a:cubicBezTo>
                  <a:cubicBezTo>
                    <a:pt x="494" y="549"/>
                    <a:pt x="348" y="522"/>
                    <a:pt x="230" y="459"/>
                  </a:cubicBezTo>
                  <a:cubicBezTo>
                    <a:pt x="202" y="459"/>
                    <a:pt x="147" y="431"/>
                    <a:pt x="147" y="404"/>
                  </a:cubicBezTo>
                  <a:lnTo>
                    <a:pt x="119" y="404"/>
                  </a:lnTo>
                  <a:cubicBezTo>
                    <a:pt x="119" y="404"/>
                    <a:pt x="119" y="376"/>
                    <a:pt x="147" y="376"/>
                  </a:cubicBezTo>
                  <a:cubicBezTo>
                    <a:pt x="202" y="320"/>
                    <a:pt x="293" y="286"/>
                    <a:pt x="404" y="258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29"/>
                    <a:pt x="668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7" y="230"/>
                    <a:pt x="84" y="258"/>
                    <a:pt x="57" y="286"/>
                  </a:cubicBezTo>
                  <a:lnTo>
                    <a:pt x="29" y="320"/>
                  </a:lnTo>
                  <a:cubicBezTo>
                    <a:pt x="1" y="348"/>
                    <a:pt x="1" y="376"/>
                    <a:pt x="1" y="404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94"/>
                    <a:pt x="57" y="522"/>
                    <a:pt x="119" y="549"/>
                  </a:cubicBezTo>
                  <a:cubicBezTo>
                    <a:pt x="175" y="577"/>
                    <a:pt x="293" y="605"/>
                    <a:pt x="404" y="633"/>
                  </a:cubicBezTo>
                  <a:cubicBezTo>
                    <a:pt x="813" y="723"/>
                    <a:pt x="1418" y="779"/>
                    <a:pt x="2140" y="779"/>
                  </a:cubicBezTo>
                  <a:cubicBezTo>
                    <a:pt x="2723" y="779"/>
                    <a:pt x="3244" y="751"/>
                    <a:pt x="3647" y="695"/>
                  </a:cubicBezTo>
                  <a:cubicBezTo>
                    <a:pt x="3820" y="668"/>
                    <a:pt x="3994" y="633"/>
                    <a:pt x="4077" y="577"/>
                  </a:cubicBezTo>
                  <a:cubicBezTo>
                    <a:pt x="4140" y="549"/>
                    <a:pt x="4195" y="549"/>
                    <a:pt x="4223" y="522"/>
                  </a:cubicBezTo>
                  <a:cubicBezTo>
                    <a:pt x="4251" y="494"/>
                    <a:pt x="4251" y="494"/>
                    <a:pt x="4285" y="459"/>
                  </a:cubicBezTo>
                  <a:lnTo>
                    <a:pt x="4285" y="404"/>
                  </a:lnTo>
                  <a:lnTo>
                    <a:pt x="4285" y="320"/>
                  </a:lnTo>
                  <a:cubicBezTo>
                    <a:pt x="4251" y="286"/>
                    <a:pt x="4223" y="258"/>
                    <a:pt x="4167" y="258"/>
                  </a:cubicBezTo>
                  <a:cubicBezTo>
                    <a:pt x="4112" y="202"/>
                    <a:pt x="3994" y="174"/>
                    <a:pt x="3876" y="147"/>
                  </a:cubicBezTo>
                  <a:cubicBezTo>
                    <a:pt x="3501" y="56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0559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0544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0617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0603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0667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40653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40726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0710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0776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40761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40834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40820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40884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40870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40943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40927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40993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40978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41051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41037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41101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41087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41160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1144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1210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1195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1268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1254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1318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1304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1377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361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1427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1412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14782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14642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1535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1521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067450" y="194832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4053725" y="1933750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31" y="840"/>
                    <a:pt x="2084" y="840"/>
                  </a:cubicBezTo>
                  <a:cubicBezTo>
                    <a:pt x="3243" y="840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053725" y="1933750"/>
              <a:ext cx="104175" cy="10950"/>
            </a:xfrm>
            <a:custGeom>
              <a:rect b="b" l="l" r="r" t="t"/>
              <a:pathLst>
                <a:path extrusionOk="0" h="438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5" y="438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053725" y="1925925"/>
              <a:ext cx="104175" cy="16525"/>
            </a:xfrm>
            <a:custGeom>
              <a:rect b="b" l="l" r="r" t="t"/>
              <a:pathLst>
                <a:path extrusionOk="0" h="661" w="4167">
                  <a:moveTo>
                    <a:pt x="2084" y="1"/>
                  </a:moveTo>
                  <a:cubicBezTo>
                    <a:pt x="931" y="1"/>
                    <a:pt x="1" y="140"/>
                    <a:pt x="1" y="313"/>
                  </a:cubicBezTo>
                  <a:cubicBezTo>
                    <a:pt x="1" y="522"/>
                    <a:pt x="931" y="660"/>
                    <a:pt x="2084" y="660"/>
                  </a:cubicBezTo>
                  <a:cubicBezTo>
                    <a:pt x="3243" y="660"/>
                    <a:pt x="4167" y="522"/>
                    <a:pt x="4167" y="313"/>
                  </a:cubicBezTo>
                  <a:cubicBezTo>
                    <a:pt x="4167" y="140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052325" y="1924375"/>
              <a:ext cx="107150" cy="19625"/>
            </a:xfrm>
            <a:custGeom>
              <a:rect b="b" l="l" r="r" t="t"/>
              <a:pathLst>
                <a:path extrusionOk="0" h="785" w="4286">
                  <a:moveTo>
                    <a:pt x="2140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792" y="236"/>
                    <a:pt x="3966" y="292"/>
                    <a:pt x="4049" y="320"/>
                  </a:cubicBezTo>
                  <a:cubicBezTo>
                    <a:pt x="4112" y="320"/>
                    <a:pt x="4140" y="347"/>
                    <a:pt x="4167" y="375"/>
                  </a:cubicBezTo>
                  <a:cubicBezTo>
                    <a:pt x="4167" y="375"/>
                    <a:pt x="4167" y="410"/>
                    <a:pt x="4140" y="438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67"/>
                    <a:pt x="2140" y="667"/>
                  </a:cubicBezTo>
                  <a:cubicBezTo>
                    <a:pt x="1563" y="667"/>
                    <a:pt x="1043" y="639"/>
                    <a:pt x="668" y="584"/>
                  </a:cubicBezTo>
                  <a:cubicBezTo>
                    <a:pt x="494" y="549"/>
                    <a:pt x="348" y="493"/>
                    <a:pt x="230" y="465"/>
                  </a:cubicBezTo>
                  <a:cubicBezTo>
                    <a:pt x="202" y="438"/>
                    <a:pt x="147" y="438"/>
                    <a:pt x="147" y="410"/>
                  </a:cubicBezTo>
                  <a:lnTo>
                    <a:pt x="119" y="410"/>
                  </a:ln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64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7" y="236"/>
                    <a:pt x="84" y="264"/>
                    <a:pt x="57" y="292"/>
                  </a:cubicBezTo>
                  <a:lnTo>
                    <a:pt x="29" y="320"/>
                  </a:lnTo>
                  <a:cubicBezTo>
                    <a:pt x="1" y="347"/>
                    <a:pt x="1" y="375"/>
                    <a:pt x="1" y="375"/>
                  </a:cubicBezTo>
                  <a:cubicBezTo>
                    <a:pt x="1" y="410"/>
                    <a:pt x="1" y="438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84"/>
                    <a:pt x="293" y="611"/>
                    <a:pt x="404" y="639"/>
                  </a:cubicBezTo>
                  <a:cubicBezTo>
                    <a:pt x="813" y="722"/>
                    <a:pt x="1418" y="785"/>
                    <a:pt x="2140" y="785"/>
                  </a:cubicBezTo>
                  <a:cubicBezTo>
                    <a:pt x="2723" y="785"/>
                    <a:pt x="3244" y="757"/>
                    <a:pt x="3647" y="695"/>
                  </a:cubicBezTo>
                  <a:cubicBezTo>
                    <a:pt x="3820" y="667"/>
                    <a:pt x="3994" y="611"/>
                    <a:pt x="4077" y="584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65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64"/>
                    <a:pt x="4167" y="236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0559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40544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40617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40603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40667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40653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40726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40710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40776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0761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0834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40820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0884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40870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40943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40927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40993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40978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41051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41037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41101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41087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41160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41144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1210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1195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1268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41254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41318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1304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41377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41361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1427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41412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414782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14642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41535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41521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4067450" y="1928700"/>
              <a:ext cx="76750" cy="10975"/>
            </a:xfrm>
            <a:custGeom>
              <a:rect b="b" l="l" r="r" t="t"/>
              <a:pathLst>
                <a:path extrusionOk="0" h="439" w="307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375" y="438"/>
                    <a:pt x="3069" y="348"/>
                    <a:pt x="3069" y="202"/>
                  </a:cubicBezTo>
                  <a:cubicBezTo>
                    <a:pt x="3069" y="91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4053725" y="1914300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1"/>
                    <a:pt x="2084" y="841"/>
                  </a:cubicBezTo>
                  <a:cubicBezTo>
                    <a:pt x="3243" y="841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053725" y="1914300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053725" y="1906325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31" y="0"/>
                    <a:pt x="1" y="146"/>
                    <a:pt x="1" y="319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19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052325" y="190492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2"/>
                  </a:moveTo>
                  <a:cubicBezTo>
                    <a:pt x="2723" y="112"/>
                    <a:pt x="3244" y="146"/>
                    <a:pt x="3619" y="202"/>
                  </a:cubicBezTo>
                  <a:cubicBezTo>
                    <a:pt x="3792" y="230"/>
                    <a:pt x="3966" y="257"/>
                    <a:pt x="4049" y="320"/>
                  </a:cubicBezTo>
                  <a:cubicBezTo>
                    <a:pt x="4112" y="320"/>
                    <a:pt x="4140" y="348"/>
                    <a:pt x="4167" y="348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5"/>
                    <a:pt x="2862" y="667"/>
                    <a:pt x="2140" y="667"/>
                  </a:cubicBezTo>
                  <a:cubicBezTo>
                    <a:pt x="1563" y="667"/>
                    <a:pt x="1043" y="632"/>
                    <a:pt x="668" y="549"/>
                  </a:cubicBezTo>
                  <a:cubicBezTo>
                    <a:pt x="494" y="521"/>
                    <a:pt x="348" y="493"/>
                    <a:pt x="230" y="459"/>
                  </a:cubicBezTo>
                  <a:cubicBezTo>
                    <a:pt x="202" y="431"/>
                    <a:pt x="147" y="431"/>
                    <a:pt x="147" y="403"/>
                  </a:cubicBezTo>
                  <a:lnTo>
                    <a:pt x="119" y="375"/>
                  </a:lnTo>
                  <a:lnTo>
                    <a:pt x="147" y="348"/>
                  </a:lnTo>
                  <a:cubicBezTo>
                    <a:pt x="202" y="320"/>
                    <a:pt x="293" y="285"/>
                    <a:pt x="404" y="257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4"/>
                  </a:cubicBezTo>
                  <a:cubicBezTo>
                    <a:pt x="466" y="112"/>
                    <a:pt x="320" y="146"/>
                    <a:pt x="202" y="202"/>
                  </a:cubicBezTo>
                  <a:cubicBezTo>
                    <a:pt x="147" y="230"/>
                    <a:pt x="84" y="230"/>
                    <a:pt x="57" y="257"/>
                  </a:cubicBezTo>
                  <a:cubicBezTo>
                    <a:pt x="57" y="285"/>
                    <a:pt x="29" y="285"/>
                    <a:pt x="29" y="320"/>
                  </a:cubicBezTo>
                  <a:cubicBezTo>
                    <a:pt x="1" y="348"/>
                    <a:pt x="1" y="348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521"/>
                    <a:pt x="119" y="521"/>
                  </a:cubicBezTo>
                  <a:cubicBezTo>
                    <a:pt x="175" y="577"/>
                    <a:pt x="293" y="605"/>
                    <a:pt x="404" y="632"/>
                  </a:cubicBezTo>
                  <a:cubicBezTo>
                    <a:pt x="813" y="723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67"/>
                  </a:cubicBezTo>
                  <a:cubicBezTo>
                    <a:pt x="3820" y="632"/>
                    <a:pt x="3994" y="605"/>
                    <a:pt x="4077" y="577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59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85"/>
                    <a:pt x="4223" y="257"/>
                    <a:pt x="4167" y="230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40559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0544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0617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40603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0667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0653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0726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0710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40776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40761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40834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40820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40884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40870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40943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40927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40993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40978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41051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41037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41101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41087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41160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41144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41210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41195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41268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41254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41318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41304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41377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41361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41427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41412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414782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414642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41535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41521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4067450" y="190857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375" y="459"/>
                    <a:pt x="3069" y="375"/>
                    <a:pt x="3069" y="229"/>
                  </a:cubicBezTo>
                  <a:cubicBezTo>
                    <a:pt x="3069" y="111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4053725" y="1894675"/>
              <a:ext cx="104175" cy="20350"/>
            </a:xfrm>
            <a:custGeom>
              <a:rect b="b" l="l" r="r" t="t"/>
              <a:pathLst>
                <a:path extrusionOk="0" h="814" w="4167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4053725" y="1894675"/>
              <a:ext cx="104175" cy="10275"/>
            </a:xfrm>
            <a:custGeom>
              <a:rect b="b" l="l" r="r" t="t"/>
              <a:pathLst>
                <a:path extrusionOk="0" h="411" w="4167">
                  <a:moveTo>
                    <a:pt x="1" y="1"/>
                  </a:moveTo>
                  <a:lnTo>
                    <a:pt x="1" y="119"/>
                  </a:lnTo>
                  <a:cubicBezTo>
                    <a:pt x="174" y="292"/>
                    <a:pt x="1042" y="410"/>
                    <a:pt x="2084" y="410"/>
                  </a:cubicBezTo>
                  <a:cubicBezTo>
                    <a:pt x="3125" y="410"/>
                    <a:pt x="3993" y="292"/>
                    <a:pt x="4167" y="119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4053725" y="1886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1"/>
                  </a:moveTo>
                  <a:cubicBezTo>
                    <a:pt x="931" y="1"/>
                    <a:pt x="1" y="174"/>
                    <a:pt x="1" y="348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8"/>
                  </a:cubicBezTo>
                  <a:cubicBezTo>
                    <a:pt x="4167" y="174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4052325" y="1884625"/>
              <a:ext cx="107150" cy="20325"/>
            </a:xfrm>
            <a:custGeom>
              <a:rect b="b" l="l" r="r" t="t"/>
              <a:pathLst>
                <a:path extrusionOk="0" h="813" w="4286">
                  <a:moveTo>
                    <a:pt x="2140" y="118"/>
                  </a:moveTo>
                  <a:cubicBezTo>
                    <a:pt x="2723" y="118"/>
                    <a:pt x="3244" y="174"/>
                    <a:pt x="3619" y="229"/>
                  </a:cubicBezTo>
                  <a:cubicBezTo>
                    <a:pt x="3792" y="264"/>
                    <a:pt x="3966" y="292"/>
                    <a:pt x="4049" y="319"/>
                  </a:cubicBezTo>
                  <a:cubicBezTo>
                    <a:pt x="4112" y="347"/>
                    <a:pt x="4140" y="375"/>
                    <a:pt x="4167" y="375"/>
                  </a:cubicBezTo>
                  <a:lnTo>
                    <a:pt x="4167" y="403"/>
                  </a:lnTo>
                  <a:cubicBezTo>
                    <a:pt x="4167" y="403"/>
                    <a:pt x="4167" y="437"/>
                    <a:pt x="4140" y="437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94"/>
                    <a:pt x="2140" y="694"/>
                  </a:cubicBezTo>
                  <a:cubicBezTo>
                    <a:pt x="1563" y="694"/>
                    <a:pt x="1043" y="639"/>
                    <a:pt x="668" y="576"/>
                  </a:cubicBezTo>
                  <a:cubicBezTo>
                    <a:pt x="494" y="549"/>
                    <a:pt x="348" y="521"/>
                    <a:pt x="230" y="493"/>
                  </a:cubicBezTo>
                  <a:cubicBezTo>
                    <a:pt x="202" y="465"/>
                    <a:pt x="147" y="437"/>
                    <a:pt x="147" y="437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319"/>
                    <a:pt x="404" y="292"/>
                  </a:cubicBezTo>
                  <a:cubicBezTo>
                    <a:pt x="779" y="201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56"/>
                    <a:pt x="668" y="118"/>
                  </a:cubicBezTo>
                  <a:cubicBezTo>
                    <a:pt x="466" y="146"/>
                    <a:pt x="320" y="174"/>
                    <a:pt x="202" y="229"/>
                  </a:cubicBezTo>
                  <a:cubicBezTo>
                    <a:pt x="147" y="229"/>
                    <a:pt x="84" y="264"/>
                    <a:pt x="57" y="292"/>
                  </a:cubicBezTo>
                  <a:cubicBezTo>
                    <a:pt x="57" y="319"/>
                    <a:pt x="29" y="319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7"/>
                    <a:pt x="1" y="465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76"/>
                    <a:pt x="293" y="639"/>
                    <a:pt x="404" y="667"/>
                  </a:cubicBezTo>
                  <a:cubicBezTo>
                    <a:pt x="813" y="750"/>
                    <a:pt x="1418" y="812"/>
                    <a:pt x="2140" y="812"/>
                  </a:cubicBezTo>
                  <a:cubicBezTo>
                    <a:pt x="2723" y="812"/>
                    <a:pt x="3244" y="750"/>
                    <a:pt x="3647" y="694"/>
                  </a:cubicBezTo>
                  <a:cubicBezTo>
                    <a:pt x="3820" y="667"/>
                    <a:pt x="3994" y="639"/>
                    <a:pt x="4077" y="576"/>
                  </a:cubicBezTo>
                  <a:cubicBezTo>
                    <a:pt x="4140" y="576"/>
                    <a:pt x="4195" y="549"/>
                    <a:pt x="4223" y="521"/>
                  </a:cubicBezTo>
                  <a:cubicBezTo>
                    <a:pt x="4251" y="493"/>
                    <a:pt x="4251" y="493"/>
                    <a:pt x="4285" y="465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319"/>
                    <a:pt x="4223" y="292"/>
                    <a:pt x="4167" y="264"/>
                  </a:cubicBezTo>
                  <a:cubicBezTo>
                    <a:pt x="4112" y="229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40559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40544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40617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40603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40667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40653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40726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40710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40776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40761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40834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40820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40884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40870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40943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40927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40993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40978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41051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41037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41101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41087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41160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41144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41210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41195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4126825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41254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41318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41304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41377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41361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41427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41412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4147825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414642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41535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41521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4067450" y="1888950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0"/>
                  </a:cubicBezTo>
                  <a:cubicBezTo>
                    <a:pt x="0" y="348"/>
                    <a:pt x="695" y="466"/>
                    <a:pt x="1535" y="466"/>
                  </a:cubicBezTo>
                  <a:cubicBezTo>
                    <a:pt x="2375" y="466"/>
                    <a:pt x="3069" y="348"/>
                    <a:pt x="3069" y="230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4053725" y="1875250"/>
              <a:ext cx="104175" cy="20325"/>
            </a:xfrm>
            <a:custGeom>
              <a:rect b="b" l="l" r="r" t="t"/>
              <a:pathLst>
                <a:path extrusionOk="0" h="813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12"/>
                    <a:pt x="2084" y="812"/>
                  </a:cubicBezTo>
                  <a:cubicBezTo>
                    <a:pt x="3243" y="812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4053725" y="1875250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1" y="0"/>
                  </a:moveTo>
                  <a:lnTo>
                    <a:pt x="1" y="83"/>
                  </a:lnTo>
                  <a:cubicBezTo>
                    <a:pt x="174" y="257"/>
                    <a:pt x="1042" y="403"/>
                    <a:pt x="2084" y="403"/>
                  </a:cubicBezTo>
                  <a:cubicBezTo>
                    <a:pt x="3125" y="403"/>
                    <a:pt x="3993" y="257"/>
                    <a:pt x="4167" y="8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4053725" y="1866550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31" y="1"/>
                    <a:pt x="1" y="147"/>
                    <a:pt x="1" y="348"/>
                  </a:cubicBezTo>
                  <a:cubicBezTo>
                    <a:pt x="1" y="522"/>
                    <a:pt x="931" y="667"/>
                    <a:pt x="2084" y="667"/>
                  </a:cubicBezTo>
                  <a:cubicBezTo>
                    <a:pt x="3243" y="667"/>
                    <a:pt x="4167" y="522"/>
                    <a:pt x="4167" y="348"/>
                  </a:cubicBezTo>
                  <a:cubicBezTo>
                    <a:pt x="4167" y="147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4052325" y="186517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1"/>
                  </a:moveTo>
                  <a:cubicBezTo>
                    <a:pt x="2723" y="111"/>
                    <a:pt x="3244" y="139"/>
                    <a:pt x="3619" y="229"/>
                  </a:cubicBezTo>
                  <a:cubicBezTo>
                    <a:pt x="3792" y="257"/>
                    <a:pt x="3966" y="285"/>
                    <a:pt x="4049" y="313"/>
                  </a:cubicBezTo>
                  <a:cubicBezTo>
                    <a:pt x="4112" y="347"/>
                    <a:pt x="4140" y="347"/>
                    <a:pt x="4167" y="375"/>
                  </a:cubicBezTo>
                  <a:lnTo>
                    <a:pt x="4167" y="403"/>
                  </a:lnTo>
                  <a:lnTo>
                    <a:pt x="4140" y="431"/>
                  </a:lnTo>
                  <a:cubicBezTo>
                    <a:pt x="4112" y="459"/>
                    <a:pt x="3994" y="486"/>
                    <a:pt x="3876" y="521"/>
                  </a:cubicBezTo>
                  <a:cubicBezTo>
                    <a:pt x="3529" y="604"/>
                    <a:pt x="2862" y="660"/>
                    <a:pt x="2140" y="660"/>
                  </a:cubicBezTo>
                  <a:cubicBezTo>
                    <a:pt x="1563" y="660"/>
                    <a:pt x="1043" y="632"/>
                    <a:pt x="668" y="577"/>
                  </a:cubicBezTo>
                  <a:cubicBezTo>
                    <a:pt x="494" y="549"/>
                    <a:pt x="348" y="521"/>
                    <a:pt x="230" y="459"/>
                  </a:cubicBezTo>
                  <a:cubicBezTo>
                    <a:pt x="202" y="459"/>
                    <a:pt x="147" y="431"/>
                    <a:pt x="147" y="431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285"/>
                    <a:pt x="404" y="257"/>
                  </a:cubicBezTo>
                  <a:cubicBezTo>
                    <a:pt x="779" y="174"/>
                    <a:pt x="1418" y="111"/>
                    <a:pt x="2140" y="111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111"/>
                  </a:cubicBezTo>
                  <a:cubicBezTo>
                    <a:pt x="466" y="139"/>
                    <a:pt x="320" y="174"/>
                    <a:pt x="202" y="202"/>
                  </a:cubicBezTo>
                  <a:cubicBezTo>
                    <a:pt x="147" y="229"/>
                    <a:pt x="84" y="257"/>
                    <a:pt x="57" y="285"/>
                  </a:cubicBezTo>
                  <a:cubicBezTo>
                    <a:pt x="57" y="285"/>
                    <a:pt x="29" y="313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86"/>
                    <a:pt x="57" y="521"/>
                    <a:pt x="119" y="549"/>
                  </a:cubicBezTo>
                  <a:cubicBezTo>
                    <a:pt x="175" y="577"/>
                    <a:pt x="293" y="604"/>
                    <a:pt x="404" y="632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95"/>
                  </a:cubicBezTo>
                  <a:cubicBezTo>
                    <a:pt x="3820" y="660"/>
                    <a:pt x="3994" y="632"/>
                    <a:pt x="4077" y="577"/>
                  </a:cubicBezTo>
                  <a:cubicBezTo>
                    <a:pt x="4140" y="549"/>
                    <a:pt x="4195" y="549"/>
                    <a:pt x="4223" y="521"/>
                  </a:cubicBezTo>
                  <a:cubicBezTo>
                    <a:pt x="4251" y="486"/>
                    <a:pt x="4251" y="486"/>
                    <a:pt x="4285" y="459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285"/>
                    <a:pt x="4223" y="257"/>
                    <a:pt x="4167" y="257"/>
                  </a:cubicBezTo>
                  <a:cubicBezTo>
                    <a:pt x="4112" y="202"/>
                    <a:pt x="3994" y="174"/>
                    <a:pt x="3876" y="139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40559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40544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40617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40603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40667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40653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40726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40710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776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40761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40834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40820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40884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40870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40943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40927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40993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40978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1051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41037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41101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41087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41160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41144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41210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1195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126825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1254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1318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1304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1377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1361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1427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1412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147825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14642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1535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1521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067450" y="1869500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212225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53" y="1"/>
                    <a:pt x="1" y="285"/>
                    <a:pt x="1" y="633"/>
                  </a:cubicBezTo>
                  <a:cubicBezTo>
                    <a:pt x="1" y="980"/>
                    <a:pt x="1153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225250" y="2012725"/>
              <a:ext cx="104175" cy="20875"/>
            </a:xfrm>
            <a:custGeom>
              <a:rect b="b" l="l" r="r" t="t"/>
              <a:pathLst>
                <a:path extrusionOk="0" h="835" w="4167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24" y="834"/>
                    <a:pt x="2084" y="834"/>
                  </a:cubicBezTo>
                  <a:cubicBezTo>
                    <a:pt x="3236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225250" y="2012725"/>
              <a:ext cx="104175" cy="10800"/>
            </a:xfrm>
            <a:custGeom>
              <a:rect b="b" l="l" r="r" t="t"/>
              <a:pathLst>
                <a:path extrusionOk="0" h="432" w="4167">
                  <a:moveTo>
                    <a:pt x="0" y="1"/>
                  </a:moveTo>
                  <a:lnTo>
                    <a:pt x="0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225250" y="2004750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24" y="0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223675" y="2003175"/>
              <a:ext cx="107150" cy="19650"/>
            </a:xfrm>
            <a:custGeom>
              <a:rect b="b" l="l" r="r" t="t"/>
              <a:pathLst>
                <a:path extrusionOk="0" h="786" w="4286">
                  <a:moveTo>
                    <a:pt x="2147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38" y="265"/>
                    <a:pt x="4056" y="320"/>
                  </a:cubicBezTo>
                  <a:cubicBezTo>
                    <a:pt x="4084" y="320"/>
                    <a:pt x="4140" y="348"/>
                    <a:pt x="4140" y="383"/>
                  </a:cubicBezTo>
                  <a:lnTo>
                    <a:pt x="4167" y="383"/>
                  </a:lnTo>
                  <a:cubicBezTo>
                    <a:pt x="4167" y="383"/>
                    <a:pt x="4167" y="411"/>
                    <a:pt x="4140" y="438"/>
                  </a:cubicBezTo>
                  <a:cubicBezTo>
                    <a:pt x="4084" y="466"/>
                    <a:pt x="3994" y="494"/>
                    <a:pt x="3883" y="522"/>
                  </a:cubicBezTo>
                  <a:cubicBezTo>
                    <a:pt x="3508" y="612"/>
                    <a:pt x="2869" y="667"/>
                    <a:pt x="2147" y="667"/>
                  </a:cubicBezTo>
                  <a:cubicBezTo>
                    <a:pt x="1563" y="667"/>
                    <a:pt x="1042" y="640"/>
                    <a:pt x="667" y="584"/>
                  </a:cubicBezTo>
                  <a:cubicBezTo>
                    <a:pt x="494" y="556"/>
                    <a:pt x="320" y="494"/>
                    <a:pt x="237" y="466"/>
                  </a:cubicBezTo>
                  <a:cubicBezTo>
                    <a:pt x="174" y="438"/>
                    <a:pt x="147" y="438"/>
                    <a:pt x="119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9" y="320"/>
                    <a:pt x="292" y="292"/>
                    <a:pt x="411" y="265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9" y="209"/>
                  </a:cubicBezTo>
                  <a:cubicBezTo>
                    <a:pt x="147" y="237"/>
                    <a:pt x="91" y="265"/>
                    <a:pt x="63" y="265"/>
                  </a:cubicBezTo>
                  <a:lnTo>
                    <a:pt x="1" y="320"/>
                  </a:lnTo>
                  <a:lnTo>
                    <a:pt x="1" y="383"/>
                  </a:lnTo>
                  <a:lnTo>
                    <a:pt x="1" y="466"/>
                  </a:lnTo>
                  <a:cubicBezTo>
                    <a:pt x="36" y="494"/>
                    <a:pt x="63" y="522"/>
                    <a:pt x="119" y="522"/>
                  </a:cubicBezTo>
                  <a:cubicBezTo>
                    <a:pt x="174" y="584"/>
                    <a:pt x="292" y="612"/>
                    <a:pt x="411" y="640"/>
                  </a:cubicBezTo>
                  <a:cubicBezTo>
                    <a:pt x="785" y="730"/>
                    <a:pt x="1424" y="785"/>
                    <a:pt x="2147" y="785"/>
                  </a:cubicBezTo>
                  <a:cubicBezTo>
                    <a:pt x="2723" y="785"/>
                    <a:pt x="3244" y="758"/>
                    <a:pt x="3619" y="695"/>
                  </a:cubicBezTo>
                  <a:cubicBezTo>
                    <a:pt x="3820" y="640"/>
                    <a:pt x="3966" y="612"/>
                    <a:pt x="4084" y="584"/>
                  </a:cubicBezTo>
                  <a:cubicBezTo>
                    <a:pt x="4140" y="556"/>
                    <a:pt x="4202" y="522"/>
                    <a:pt x="4230" y="494"/>
                  </a:cubicBezTo>
                  <a:cubicBezTo>
                    <a:pt x="4258" y="494"/>
                    <a:pt x="4258" y="466"/>
                    <a:pt x="4258" y="466"/>
                  </a:cubicBezTo>
                  <a:cubicBezTo>
                    <a:pt x="4285" y="438"/>
                    <a:pt x="4285" y="411"/>
                    <a:pt x="4285" y="383"/>
                  </a:cubicBezTo>
                  <a:cubicBezTo>
                    <a:pt x="4285" y="383"/>
                    <a:pt x="4285" y="348"/>
                    <a:pt x="4258" y="320"/>
                  </a:cubicBezTo>
                  <a:cubicBezTo>
                    <a:pt x="4258" y="292"/>
                    <a:pt x="4230" y="265"/>
                    <a:pt x="4167" y="237"/>
                  </a:cubicBezTo>
                  <a:cubicBezTo>
                    <a:pt x="4112" y="209"/>
                    <a:pt x="3994" y="174"/>
                    <a:pt x="3883" y="147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2273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2259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2332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2316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2382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2367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2440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2426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2490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2476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2549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2533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2599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2584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2657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2643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2707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2693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2757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2743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2816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2801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2867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2853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2924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2910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2974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2960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3033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3018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3084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3070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3141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3127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3191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317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3250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3235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238950" y="200682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6" y="1"/>
                  </a:moveTo>
                  <a:cubicBezTo>
                    <a:pt x="695" y="1"/>
                    <a:pt x="1" y="119"/>
                    <a:pt x="1" y="237"/>
                  </a:cubicBezTo>
                  <a:cubicBezTo>
                    <a:pt x="1" y="376"/>
                    <a:pt x="695" y="466"/>
                    <a:pt x="1536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225250" y="1993125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24" y="840"/>
                    <a:pt x="2084" y="840"/>
                  </a:cubicBezTo>
                  <a:cubicBezTo>
                    <a:pt x="3236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225250" y="1993125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0" y="0"/>
                  </a:moveTo>
                  <a:lnTo>
                    <a:pt x="0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4225250" y="198512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24" y="1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223675" y="1983750"/>
              <a:ext cx="107150" cy="19450"/>
            </a:xfrm>
            <a:custGeom>
              <a:rect b="b" l="l" r="r" t="t"/>
              <a:pathLst>
                <a:path extrusionOk="0" h="778" w="4286">
                  <a:moveTo>
                    <a:pt x="2147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38" y="257"/>
                    <a:pt x="4056" y="292"/>
                  </a:cubicBezTo>
                  <a:cubicBezTo>
                    <a:pt x="4084" y="320"/>
                    <a:pt x="4140" y="347"/>
                    <a:pt x="4140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084" y="431"/>
                    <a:pt x="3994" y="493"/>
                    <a:pt x="3883" y="521"/>
                  </a:cubicBezTo>
                  <a:cubicBezTo>
                    <a:pt x="3508" y="604"/>
                    <a:pt x="2869" y="667"/>
                    <a:pt x="2147" y="667"/>
                  </a:cubicBezTo>
                  <a:cubicBezTo>
                    <a:pt x="1563" y="667"/>
                    <a:pt x="1042" y="604"/>
                    <a:pt x="667" y="549"/>
                  </a:cubicBezTo>
                  <a:cubicBezTo>
                    <a:pt x="494" y="521"/>
                    <a:pt x="320" y="493"/>
                    <a:pt x="237" y="465"/>
                  </a:cubicBezTo>
                  <a:cubicBezTo>
                    <a:pt x="174" y="431"/>
                    <a:pt x="147" y="403"/>
                    <a:pt x="119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9" y="320"/>
                    <a:pt x="292" y="292"/>
                    <a:pt x="411" y="257"/>
                  </a:cubicBezTo>
                  <a:cubicBezTo>
                    <a:pt x="758" y="174"/>
                    <a:pt x="1424" y="118"/>
                    <a:pt x="2147" y="118"/>
                  </a:cubicBezTo>
                  <a:close/>
                  <a:moveTo>
                    <a:pt x="2147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9" y="201"/>
                  </a:cubicBezTo>
                  <a:cubicBezTo>
                    <a:pt x="147" y="229"/>
                    <a:pt x="91" y="229"/>
                    <a:pt x="63" y="257"/>
                  </a:cubicBezTo>
                  <a:lnTo>
                    <a:pt x="1" y="320"/>
                  </a:lnTo>
                  <a:lnTo>
                    <a:pt x="1" y="375"/>
                  </a:lnTo>
                  <a:lnTo>
                    <a:pt x="1" y="431"/>
                  </a:lnTo>
                  <a:cubicBezTo>
                    <a:pt x="36" y="493"/>
                    <a:pt x="63" y="493"/>
                    <a:pt x="119" y="521"/>
                  </a:cubicBezTo>
                  <a:cubicBezTo>
                    <a:pt x="174" y="576"/>
                    <a:pt x="292" y="604"/>
                    <a:pt x="411" y="639"/>
                  </a:cubicBezTo>
                  <a:cubicBezTo>
                    <a:pt x="785" y="722"/>
                    <a:pt x="1424" y="778"/>
                    <a:pt x="2147" y="778"/>
                  </a:cubicBezTo>
                  <a:cubicBezTo>
                    <a:pt x="2723" y="778"/>
                    <a:pt x="3244" y="722"/>
                    <a:pt x="3619" y="667"/>
                  </a:cubicBezTo>
                  <a:cubicBezTo>
                    <a:pt x="3820" y="639"/>
                    <a:pt x="3966" y="604"/>
                    <a:pt x="4084" y="576"/>
                  </a:cubicBezTo>
                  <a:cubicBezTo>
                    <a:pt x="4140" y="549"/>
                    <a:pt x="4202" y="521"/>
                    <a:pt x="4230" y="493"/>
                  </a:cubicBezTo>
                  <a:cubicBezTo>
                    <a:pt x="4258" y="493"/>
                    <a:pt x="4258" y="465"/>
                    <a:pt x="4258" y="431"/>
                  </a:cubicBezTo>
                  <a:cubicBezTo>
                    <a:pt x="4285" y="431"/>
                    <a:pt x="4285" y="403"/>
                    <a:pt x="4285" y="375"/>
                  </a:cubicBezTo>
                  <a:cubicBezTo>
                    <a:pt x="4285" y="347"/>
                    <a:pt x="4285" y="347"/>
                    <a:pt x="4258" y="320"/>
                  </a:cubicBezTo>
                  <a:cubicBezTo>
                    <a:pt x="4258" y="292"/>
                    <a:pt x="4230" y="257"/>
                    <a:pt x="4167" y="229"/>
                  </a:cubicBezTo>
                  <a:cubicBezTo>
                    <a:pt x="4112" y="201"/>
                    <a:pt x="3994" y="174"/>
                    <a:pt x="3883" y="146"/>
                  </a:cubicBezTo>
                  <a:cubicBezTo>
                    <a:pt x="3473" y="56"/>
                    <a:pt x="2869" y="0"/>
                    <a:pt x="214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42273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42259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42332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2316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42382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2367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2440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2426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2490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2476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2549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2533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2599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2584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2657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2643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2707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2693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2757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2743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42816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42801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2867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2853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2924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2910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2974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2960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3033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3018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43084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43070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43141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43127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43191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4317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43250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43235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4238950" y="1987375"/>
              <a:ext cx="76775" cy="11500"/>
            </a:xfrm>
            <a:custGeom>
              <a:rect b="b" l="l" r="r" t="t"/>
              <a:pathLst>
                <a:path extrusionOk="0" h="460" w="3071">
                  <a:moveTo>
                    <a:pt x="1536" y="1"/>
                  </a:moveTo>
                  <a:cubicBezTo>
                    <a:pt x="695" y="1"/>
                    <a:pt x="1" y="112"/>
                    <a:pt x="1" y="230"/>
                  </a:cubicBezTo>
                  <a:cubicBezTo>
                    <a:pt x="1" y="376"/>
                    <a:pt x="695" y="459"/>
                    <a:pt x="1536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4225250" y="1973675"/>
              <a:ext cx="104175" cy="20150"/>
            </a:xfrm>
            <a:custGeom>
              <a:rect b="b" l="l" r="r" t="t"/>
              <a:pathLst>
                <a:path extrusionOk="0" h="806" w="4167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24" y="806"/>
                    <a:pt x="2084" y="806"/>
                  </a:cubicBezTo>
                  <a:cubicBezTo>
                    <a:pt x="3236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4225250" y="1973675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0" y="0"/>
                  </a:moveTo>
                  <a:lnTo>
                    <a:pt x="0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4225250" y="1965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0"/>
                  </a:moveTo>
                  <a:cubicBezTo>
                    <a:pt x="924" y="0"/>
                    <a:pt x="0" y="174"/>
                    <a:pt x="0" y="347"/>
                  </a:cubicBezTo>
                  <a:cubicBezTo>
                    <a:pt x="0" y="521"/>
                    <a:pt x="924" y="695"/>
                    <a:pt x="2084" y="695"/>
                  </a:cubicBezTo>
                  <a:cubicBezTo>
                    <a:pt x="3236" y="695"/>
                    <a:pt x="4167" y="521"/>
                    <a:pt x="4167" y="347"/>
                  </a:cubicBezTo>
                  <a:cubicBezTo>
                    <a:pt x="4167" y="174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4223675" y="1963425"/>
              <a:ext cx="107150" cy="20350"/>
            </a:xfrm>
            <a:custGeom>
              <a:rect b="b" l="l" r="r" t="t"/>
              <a:pathLst>
                <a:path extrusionOk="0" h="814" w="4286">
                  <a:moveTo>
                    <a:pt x="2147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38" y="292"/>
                    <a:pt x="4056" y="320"/>
                  </a:cubicBezTo>
                  <a:cubicBezTo>
                    <a:pt x="4084" y="348"/>
                    <a:pt x="4140" y="376"/>
                    <a:pt x="4140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084" y="466"/>
                    <a:pt x="3994" y="494"/>
                    <a:pt x="3883" y="521"/>
                  </a:cubicBezTo>
                  <a:cubicBezTo>
                    <a:pt x="3508" y="612"/>
                    <a:pt x="2869" y="695"/>
                    <a:pt x="2147" y="695"/>
                  </a:cubicBezTo>
                  <a:cubicBezTo>
                    <a:pt x="1563" y="695"/>
                    <a:pt x="1042" y="639"/>
                    <a:pt x="667" y="584"/>
                  </a:cubicBezTo>
                  <a:cubicBezTo>
                    <a:pt x="494" y="549"/>
                    <a:pt x="320" y="521"/>
                    <a:pt x="237" y="494"/>
                  </a:cubicBezTo>
                  <a:cubicBezTo>
                    <a:pt x="174" y="466"/>
                    <a:pt x="147" y="438"/>
                    <a:pt x="119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9" y="348"/>
                    <a:pt x="292" y="320"/>
                    <a:pt x="411" y="292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9" y="237"/>
                  </a:cubicBezTo>
                  <a:cubicBezTo>
                    <a:pt x="147" y="237"/>
                    <a:pt x="91" y="264"/>
                    <a:pt x="63" y="292"/>
                  </a:cubicBezTo>
                  <a:cubicBezTo>
                    <a:pt x="36" y="292"/>
                    <a:pt x="36" y="320"/>
                    <a:pt x="1" y="348"/>
                  </a:cubicBezTo>
                  <a:lnTo>
                    <a:pt x="1" y="410"/>
                  </a:lnTo>
                  <a:lnTo>
                    <a:pt x="1" y="466"/>
                  </a:lnTo>
                  <a:cubicBezTo>
                    <a:pt x="36" y="494"/>
                    <a:pt x="63" y="521"/>
                    <a:pt x="119" y="549"/>
                  </a:cubicBezTo>
                  <a:cubicBezTo>
                    <a:pt x="174" y="584"/>
                    <a:pt x="292" y="612"/>
                    <a:pt x="411" y="639"/>
                  </a:cubicBezTo>
                  <a:cubicBezTo>
                    <a:pt x="785" y="758"/>
                    <a:pt x="1424" y="813"/>
                    <a:pt x="2147" y="813"/>
                  </a:cubicBezTo>
                  <a:cubicBezTo>
                    <a:pt x="2723" y="813"/>
                    <a:pt x="3244" y="758"/>
                    <a:pt x="3619" y="695"/>
                  </a:cubicBezTo>
                  <a:cubicBezTo>
                    <a:pt x="3820" y="667"/>
                    <a:pt x="3966" y="639"/>
                    <a:pt x="4084" y="584"/>
                  </a:cubicBezTo>
                  <a:cubicBezTo>
                    <a:pt x="4140" y="584"/>
                    <a:pt x="4202" y="549"/>
                    <a:pt x="4230" y="521"/>
                  </a:cubicBezTo>
                  <a:cubicBezTo>
                    <a:pt x="4258" y="494"/>
                    <a:pt x="4258" y="494"/>
                    <a:pt x="4258" y="466"/>
                  </a:cubicBezTo>
                  <a:cubicBezTo>
                    <a:pt x="4285" y="466"/>
                    <a:pt x="4285" y="438"/>
                    <a:pt x="4285" y="410"/>
                  </a:cubicBezTo>
                  <a:cubicBezTo>
                    <a:pt x="4285" y="376"/>
                    <a:pt x="4285" y="348"/>
                    <a:pt x="4258" y="348"/>
                  </a:cubicBezTo>
                  <a:cubicBezTo>
                    <a:pt x="4258" y="292"/>
                    <a:pt x="4230" y="292"/>
                    <a:pt x="4167" y="264"/>
                  </a:cubicBezTo>
                  <a:cubicBezTo>
                    <a:pt x="4112" y="202"/>
                    <a:pt x="3994" y="174"/>
                    <a:pt x="3883" y="146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42273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42259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42332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42316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42382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42367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42440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42426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42490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42476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42549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42533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42599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42584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42657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42643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2707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42693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42757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2743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2816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2801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42867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42853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42924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42910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42974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42960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43033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43018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43084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43070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43141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43127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3191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4317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43250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43235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4238950" y="196777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6" y="0"/>
                  </a:moveTo>
                  <a:cubicBezTo>
                    <a:pt x="695" y="0"/>
                    <a:pt x="1" y="118"/>
                    <a:pt x="1" y="236"/>
                  </a:cubicBezTo>
                  <a:cubicBezTo>
                    <a:pt x="1" y="347"/>
                    <a:pt x="695" y="465"/>
                    <a:pt x="1536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4383575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4" y="1"/>
                  </a:moveTo>
                  <a:cubicBezTo>
                    <a:pt x="1160" y="1"/>
                    <a:pt x="0" y="285"/>
                    <a:pt x="0" y="633"/>
                  </a:cubicBezTo>
                  <a:cubicBezTo>
                    <a:pt x="0" y="980"/>
                    <a:pt x="1160" y="1244"/>
                    <a:pt x="2604" y="1244"/>
                  </a:cubicBezTo>
                  <a:cubicBezTo>
                    <a:pt x="4021" y="1244"/>
                    <a:pt x="5208" y="980"/>
                    <a:pt x="5208" y="633"/>
                  </a:cubicBezTo>
                  <a:cubicBezTo>
                    <a:pt x="5208" y="285"/>
                    <a:pt x="4021" y="1"/>
                    <a:pt x="2604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4395900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9" y="834"/>
                    <a:pt x="2111" y="834"/>
                  </a:cubicBezTo>
                  <a:cubicBezTo>
                    <a:pt x="3271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4395900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111" y="431"/>
                  </a:cubicBezTo>
                  <a:cubicBezTo>
                    <a:pt x="3153" y="431"/>
                    <a:pt x="4021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4395900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111" y="0"/>
                  </a:moveTo>
                  <a:cubicBezTo>
                    <a:pt x="959" y="0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4394500" y="2003175"/>
              <a:ext cx="107850" cy="19650"/>
            </a:xfrm>
            <a:custGeom>
              <a:rect b="b" l="l" r="r" t="t"/>
              <a:pathLst>
                <a:path extrusionOk="0" h="786" w="4314">
                  <a:moveTo>
                    <a:pt x="2167" y="119"/>
                  </a:moveTo>
                  <a:cubicBezTo>
                    <a:pt x="2751" y="119"/>
                    <a:pt x="3271" y="147"/>
                    <a:pt x="3619" y="209"/>
                  </a:cubicBezTo>
                  <a:cubicBezTo>
                    <a:pt x="3820" y="237"/>
                    <a:pt x="3966" y="265"/>
                    <a:pt x="4077" y="320"/>
                  </a:cubicBezTo>
                  <a:cubicBezTo>
                    <a:pt x="4105" y="320"/>
                    <a:pt x="4167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95" y="411"/>
                    <a:pt x="4167" y="438"/>
                  </a:cubicBezTo>
                  <a:cubicBezTo>
                    <a:pt x="4105" y="466"/>
                    <a:pt x="4021" y="494"/>
                    <a:pt x="3903" y="522"/>
                  </a:cubicBezTo>
                  <a:cubicBezTo>
                    <a:pt x="3528" y="612"/>
                    <a:pt x="2890" y="667"/>
                    <a:pt x="2167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58" y="466"/>
                  </a:cubicBezTo>
                  <a:cubicBezTo>
                    <a:pt x="202" y="438"/>
                    <a:pt x="174" y="438"/>
                    <a:pt x="147" y="411"/>
                  </a:cubicBezTo>
                  <a:lnTo>
                    <a:pt x="147" y="383"/>
                  </a:lnTo>
                  <a:lnTo>
                    <a:pt x="112" y="383"/>
                  </a:lnTo>
                  <a:cubicBezTo>
                    <a:pt x="112" y="383"/>
                    <a:pt x="147" y="383"/>
                    <a:pt x="174" y="348"/>
                  </a:cubicBezTo>
                  <a:cubicBezTo>
                    <a:pt x="202" y="320"/>
                    <a:pt x="286" y="292"/>
                    <a:pt x="431" y="265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36"/>
                    <a:pt x="667" y="91"/>
                  </a:cubicBezTo>
                  <a:cubicBezTo>
                    <a:pt x="494" y="119"/>
                    <a:pt x="320" y="174"/>
                    <a:pt x="202" y="209"/>
                  </a:cubicBezTo>
                  <a:cubicBezTo>
                    <a:pt x="147" y="237"/>
                    <a:pt x="112" y="265"/>
                    <a:pt x="84" y="265"/>
                  </a:cubicBezTo>
                  <a:lnTo>
                    <a:pt x="29" y="320"/>
                  </a:lnTo>
                  <a:cubicBezTo>
                    <a:pt x="29" y="348"/>
                    <a:pt x="1" y="383"/>
                    <a:pt x="1" y="383"/>
                  </a:cubicBezTo>
                  <a:cubicBezTo>
                    <a:pt x="1" y="411"/>
                    <a:pt x="29" y="438"/>
                    <a:pt x="29" y="466"/>
                  </a:cubicBezTo>
                  <a:cubicBezTo>
                    <a:pt x="56" y="494"/>
                    <a:pt x="84" y="522"/>
                    <a:pt x="147" y="522"/>
                  </a:cubicBezTo>
                  <a:cubicBezTo>
                    <a:pt x="202" y="584"/>
                    <a:pt x="320" y="612"/>
                    <a:pt x="431" y="640"/>
                  </a:cubicBezTo>
                  <a:cubicBezTo>
                    <a:pt x="806" y="730"/>
                    <a:pt x="1445" y="785"/>
                    <a:pt x="2167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05" y="584"/>
                  </a:cubicBezTo>
                  <a:cubicBezTo>
                    <a:pt x="4167" y="556"/>
                    <a:pt x="4195" y="522"/>
                    <a:pt x="4251" y="494"/>
                  </a:cubicBezTo>
                  <a:lnTo>
                    <a:pt x="4278" y="466"/>
                  </a:lnTo>
                  <a:cubicBezTo>
                    <a:pt x="4313" y="438"/>
                    <a:pt x="4313" y="411"/>
                    <a:pt x="4313" y="383"/>
                  </a:cubicBezTo>
                  <a:cubicBezTo>
                    <a:pt x="4313" y="383"/>
                    <a:pt x="4313" y="348"/>
                    <a:pt x="4278" y="320"/>
                  </a:cubicBezTo>
                  <a:cubicBezTo>
                    <a:pt x="4251" y="292"/>
                    <a:pt x="4223" y="265"/>
                    <a:pt x="4195" y="237"/>
                  </a:cubicBezTo>
                  <a:cubicBezTo>
                    <a:pt x="4105" y="209"/>
                    <a:pt x="4021" y="174"/>
                    <a:pt x="3876" y="147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43988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43972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44038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44025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44096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44082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44146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44132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44205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44189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44255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44242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44313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44299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44363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44349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44422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44406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4472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4459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4530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4516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44580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44566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44639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4623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4689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4676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44747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4733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44797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44783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4856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4840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4906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4893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44964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44950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4410300" y="200682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35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4395900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0"/>
                    <a:pt x="2111" y="840"/>
                  </a:cubicBezTo>
                  <a:cubicBezTo>
                    <a:pt x="3271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4395900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4395900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111" y="1"/>
                  </a:moveTo>
                  <a:cubicBezTo>
                    <a:pt x="959" y="1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4394500" y="1983750"/>
              <a:ext cx="107850" cy="19450"/>
            </a:xfrm>
            <a:custGeom>
              <a:rect b="b" l="l" r="r" t="t"/>
              <a:pathLst>
                <a:path extrusionOk="0" h="778" w="4314">
                  <a:moveTo>
                    <a:pt x="2167" y="118"/>
                  </a:moveTo>
                  <a:cubicBezTo>
                    <a:pt x="2751" y="118"/>
                    <a:pt x="3271" y="146"/>
                    <a:pt x="3619" y="201"/>
                  </a:cubicBezTo>
                  <a:cubicBezTo>
                    <a:pt x="3820" y="229"/>
                    <a:pt x="3966" y="257"/>
                    <a:pt x="4077" y="292"/>
                  </a:cubicBezTo>
                  <a:cubicBezTo>
                    <a:pt x="4105" y="320"/>
                    <a:pt x="4167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4"/>
                    <a:pt x="2890" y="667"/>
                    <a:pt x="2167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58" y="465"/>
                  </a:cubicBezTo>
                  <a:cubicBezTo>
                    <a:pt x="202" y="431"/>
                    <a:pt x="174" y="403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57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3"/>
                  </a:cubicBezTo>
                  <a:cubicBezTo>
                    <a:pt x="494" y="118"/>
                    <a:pt x="320" y="146"/>
                    <a:pt x="202" y="201"/>
                  </a:cubicBezTo>
                  <a:cubicBezTo>
                    <a:pt x="147" y="229"/>
                    <a:pt x="112" y="229"/>
                    <a:pt x="84" y="257"/>
                  </a:cubicBezTo>
                  <a:lnTo>
                    <a:pt x="29" y="320"/>
                  </a:lnTo>
                  <a:cubicBezTo>
                    <a:pt x="29" y="347"/>
                    <a:pt x="1" y="347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493"/>
                    <a:pt x="147" y="521"/>
                  </a:cubicBezTo>
                  <a:cubicBezTo>
                    <a:pt x="202" y="576"/>
                    <a:pt x="320" y="604"/>
                    <a:pt x="431" y="639"/>
                  </a:cubicBezTo>
                  <a:cubicBezTo>
                    <a:pt x="806" y="722"/>
                    <a:pt x="1445" y="778"/>
                    <a:pt x="2167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05" y="576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65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7"/>
                    <a:pt x="4313" y="347"/>
                    <a:pt x="4278" y="320"/>
                  </a:cubicBezTo>
                  <a:cubicBezTo>
                    <a:pt x="4251" y="292"/>
                    <a:pt x="4223" y="257"/>
                    <a:pt x="4195" y="229"/>
                  </a:cubicBezTo>
                  <a:cubicBezTo>
                    <a:pt x="4105" y="201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43988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3972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44038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4025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44096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44082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44146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44132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44205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44189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44255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44242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44313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44299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44363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44349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44422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44406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44472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44459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44530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4516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44580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4566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4639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4623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44689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44676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44747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44733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4797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44783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4856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4840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4906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44893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44964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44950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4410300" y="1987375"/>
              <a:ext cx="76775" cy="11500"/>
            </a:xfrm>
            <a:custGeom>
              <a:rect b="b" l="l" r="r" t="t"/>
              <a:pathLst>
                <a:path extrusionOk="0" h="460" w="3071">
                  <a:moveTo>
                    <a:pt x="1535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35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4395900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9" y="806"/>
                    <a:pt x="2111" y="806"/>
                  </a:cubicBezTo>
                  <a:cubicBezTo>
                    <a:pt x="3271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395900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111" y="403"/>
                  </a:cubicBezTo>
                  <a:cubicBezTo>
                    <a:pt x="3153" y="403"/>
                    <a:pt x="4021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395900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111" y="0"/>
                  </a:moveTo>
                  <a:cubicBezTo>
                    <a:pt x="959" y="0"/>
                    <a:pt x="0" y="174"/>
                    <a:pt x="0" y="347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7"/>
                  </a:cubicBezTo>
                  <a:cubicBezTo>
                    <a:pt x="4195" y="174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4394500" y="1963425"/>
              <a:ext cx="107850" cy="20350"/>
            </a:xfrm>
            <a:custGeom>
              <a:rect b="b" l="l" r="r" t="t"/>
              <a:pathLst>
                <a:path extrusionOk="0" h="814" w="4314">
                  <a:moveTo>
                    <a:pt x="2167" y="119"/>
                  </a:moveTo>
                  <a:cubicBezTo>
                    <a:pt x="2751" y="119"/>
                    <a:pt x="3271" y="174"/>
                    <a:pt x="3619" y="237"/>
                  </a:cubicBezTo>
                  <a:cubicBezTo>
                    <a:pt x="3820" y="264"/>
                    <a:pt x="3966" y="292"/>
                    <a:pt x="4077" y="320"/>
                  </a:cubicBezTo>
                  <a:cubicBezTo>
                    <a:pt x="4105" y="348"/>
                    <a:pt x="4167" y="376"/>
                    <a:pt x="4167" y="376"/>
                  </a:cubicBezTo>
                  <a:lnTo>
                    <a:pt x="4195" y="410"/>
                  </a:lnTo>
                  <a:lnTo>
                    <a:pt x="4167" y="438"/>
                  </a:lnTo>
                  <a:cubicBezTo>
                    <a:pt x="4105" y="466"/>
                    <a:pt x="4021" y="494"/>
                    <a:pt x="3903" y="521"/>
                  </a:cubicBezTo>
                  <a:cubicBezTo>
                    <a:pt x="3528" y="612"/>
                    <a:pt x="2890" y="695"/>
                    <a:pt x="2167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58" y="494"/>
                  </a:cubicBezTo>
                  <a:cubicBezTo>
                    <a:pt x="202" y="466"/>
                    <a:pt x="174" y="438"/>
                    <a:pt x="147" y="438"/>
                  </a:cubicBezTo>
                  <a:lnTo>
                    <a:pt x="147" y="410"/>
                  </a:lnTo>
                  <a:lnTo>
                    <a:pt x="112" y="410"/>
                  </a:lnTo>
                  <a:cubicBezTo>
                    <a:pt x="112" y="410"/>
                    <a:pt x="147" y="376"/>
                    <a:pt x="174" y="376"/>
                  </a:cubicBezTo>
                  <a:cubicBezTo>
                    <a:pt x="202" y="348"/>
                    <a:pt x="286" y="320"/>
                    <a:pt x="431" y="292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63"/>
                    <a:pt x="667" y="119"/>
                  </a:cubicBezTo>
                  <a:cubicBezTo>
                    <a:pt x="494" y="146"/>
                    <a:pt x="320" y="174"/>
                    <a:pt x="202" y="237"/>
                  </a:cubicBezTo>
                  <a:cubicBezTo>
                    <a:pt x="147" y="237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48"/>
                  </a:cubicBezTo>
                  <a:cubicBezTo>
                    <a:pt x="29" y="348"/>
                    <a:pt x="1" y="376"/>
                    <a:pt x="1" y="410"/>
                  </a:cubicBezTo>
                  <a:cubicBezTo>
                    <a:pt x="1" y="438"/>
                    <a:pt x="29" y="466"/>
                    <a:pt x="29" y="466"/>
                  </a:cubicBezTo>
                  <a:cubicBezTo>
                    <a:pt x="56" y="494"/>
                    <a:pt x="84" y="521"/>
                    <a:pt x="147" y="549"/>
                  </a:cubicBezTo>
                  <a:cubicBezTo>
                    <a:pt x="202" y="584"/>
                    <a:pt x="320" y="612"/>
                    <a:pt x="431" y="639"/>
                  </a:cubicBezTo>
                  <a:cubicBezTo>
                    <a:pt x="806" y="758"/>
                    <a:pt x="1445" y="813"/>
                    <a:pt x="2167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05" y="584"/>
                  </a:cubicBezTo>
                  <a:cubicBezTo>
                    <a:pt x="4167" y="584"/>
                    <a:pt x="4195" y="549"/>
                    <a:pt x="4251" y="521"/>
                  </a:cubicBezTo>
                  <a:cubicBezTo>
                    <a:pt x="4251" y="494"/>
                    <a:pt x="4278" y="494"/>
                    <a:pt x="4278" y="466"/>
                  </a:cubicBezTo>
                  <a:cubicBezTo>
                    <a:pt x="4313" y="466"/>
                    <a:pt x="4313" y="438"/>
                    <a:pt x="4313" y="410"/>
                  </a:cubicBezTo>
                  <a:cubicBezTo>
                    <a:pt x="4313" y="376"/>
                    <a:pt x="4313" y="348"/>
                    <a:pt x="4278" y="348"/>
                  </a:cubicBezTo>
                  <a:cubicBezTo>
                    <a:pt x="4251" y="292"/>
                    <a:pt x="4223" y="292"/>
                    <a:pt x="4195" y="264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43988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43972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44038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44025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4096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4082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44146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4132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44205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44189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44255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4242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44313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44299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44363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349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4422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44406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472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44459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44530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44516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44580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4566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4639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44623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44689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44676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44747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44733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44797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44783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44856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44840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44906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44893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44964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44950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4410300" y="196777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35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4395900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5"/>
            <p:cNvSpPr/>
            <p:nvPr/>
          </p:nvSpPr>
          <p:spPr>
            <a:xfrm>
              <a:off x="4395900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111" y="403"/>
                  </a:cubicBezTo>
                  <a:cubicBezTo>
                    <a:pt x="3153" y="403"/>
                    <a:pt x="4021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4395900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111" y="0"/>
                  </a:moveTo>
                  <a:cubicBezTo>
                    <a:pt x="959" y="0"/>
                    <a:pt x="0" y="146"/>
                    <a:pt x="0" y="348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48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4394500" y="1943975"/>
              <a:ext cx="107850" cy="19475"/>
            </a:xfrm>
            <a:custGeom>
              <a:rect b="b" l="l" r="r" t="t"/>
              <a:pathLst>
                <a:path extrusionOk="0" h="779" w="4314">
                  <a:moveTo>
                    <a:pt x="2167" y="112"/>
                  </a:moveTo>
                  <a:cubicBezTo>
                    <a:pt x="2751" y="112"/>
                    <a:pt x="3271" y="147"/>
                    <a:pt x="3619" y="202"/>
                  </a:cubicBezTo>
                  <a:cubicBezTo>
                    <a:pt x="3820" y="230"/>
                    <a:pt x="3966" y="286"/>
                    <a:pt x="4077" y="320"/>
                  </a:cubicBezTo>
                  <a:cubicBezTo>
                    <a:pt x="4105" y="348"/>
                    <a:pt x="4167" y="348"/>
                    <a:pt x="4167" y="376"/>
                  </a:cubicBezTo>
                  <a:lnTo>
                    <a:pt x="4195" y="404"/>
                  </a:lnTo>
                  <a:lnTo>
                    <a:pt x="4167" y="431"/>
                  </a:lnTo>
                  <a:cubicBezTo>
                    <a:pt x="4105" y="459"/>
                    <a:pt x="4021" y="494"/>
                    <a:pt x="3903" y="522"/>
                  </a:cubicBezTo>
                  <a:cubicBezTo>
                    <a:pt x="3528" y="605"/>
                    <a:pt x="2890" y="668"/>
                    <a:pt x="2167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58" y="459"/>
                  </a:cubicBezTo>
                  <a:cubicBezTo>
                    <a:pt x="202" y="459"/>
                    <a:pt x="174" y="431"/>
                    <a:pt x="147" y="404"/>
                  </a:cubicBezTo>
                  <a:lnTo>
                    <a:pt x="112" y="404"/>
                  </a:lnTo>
                  <a:cubicBezTo>
                    <a:pt x="112" y="404"/>
                    <a:pt x="147" y="376"/>
                    <a:pt x="174" y="376"/>
                  </a:cubicBezTo>
                  <a:cubicBezTo>
                    <a:pt x="202" y="320"/>
                    <a:pt x="286" y="286"/>
                    <a:pt x="431" y="258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29"/>
                    <a:pt x="667" y="112"/>
                  </a:cubicBezTo>
                  <a:cubicBezTo>
                    <a:pt x="494" y="147"/>
                    <a:pt x="320" y="174"/>
                    <a:pt x="202" y="202"/>
                  </a:cubicBezTo>
                  <a:cubicBezTo>
                    <a:pt x="147" y="230"/>
                    <a:pt x="112" y="258"/>
                    <a:pt x="84" y="286"/>
                  </a:cubicBezTo>
                  <a:cubicBezTo>
                    <a:pt x="56" y="286"/>
                    <a:pt x="56" y="320"/>
                    <a:pt x="29" y="320"/>
                  </a:cubicBezTo>
                  <a:cubicBezTo>
                    <a:pt x="29" y="348"/>
                    <a:pt x="1" y="376"/>
                    <a:pt x="1" y="404"/>
                  </a:cubicBezTo>
                  <a:cubicBezTo>
                    <a:pt x="1" y="431"/>
                    <a:pt x="29" y="431"/>
                    <a:pt x="29" y="459"/>
                  </a:cubicBezTo>
                  <a:cubicBezTo>
                    <a:pt x="56" y="494"/>
                    <a:pt x="84" y="522"/>
                    <a:pt x="147" y="549"/>
                  </a:cubicBezTo>
                  <a:cubicBezTo>
                    <a:pt x="202" y="577"/>
                    <a:pt x="320" y="605"/>
                    <a:pt x="431" y="633"/>
                  </a:cubicBezTo>
                  <a:cubicBezTo>
                    <a:pt x="806" y="723"/>
                    <a:pt x="1445" y="779"/>
                    <a:pt x="2167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05" y="577"/>
                  </a:cubicBezTo>
                  <a:cubicBezTo>
                    <a:pt x="4167" y="549"/>
                    <a:pt x="4195" y="549"/>
                    <a:pt x="4251" y="522"/>
                  </a:cubicBezTo>
                  <a:cubicBezTo>
                    <a:pt x="4251" y="494"/>
                    <a:pt x="4278" y="494"/>
                    <a:pt x="4278" y="459"/>
                  </a:cubicBezTo>
                  <a:cubicBezTo>
                    <a:pt x="4313" y="431"/>
                    <a:pt x="4313" y="431"/>
                    <a:pt x="4313" y="404"/>
                  </a:cubicBezTo>
                  <a:cubicBezTo>
                    <a:pt x="4313" y="376"/>
                    <a:pt x="4313" y="348"/>
                    <a:pt x="4278" y="320"/>
                  </a:cubicBezTo>
                  <a:cubicBezTo>
                    <a:pt x="4251" y="286"/>
                    <a:pt x="4223" y="258"/>
                    <a:pt x="4195" y="258"/>
                  </a:cubicBezTo>
                  <a:cubicBezTo>
                    <a:pt x="4105" y="202"/>
                    <a:pt x="4021" y="174"/>
                    <a:pt x="3876" y="147"/>
                  </a:cubicBezTo>
                  <a:cubicBezTo>
                    <a:pt x="3501" y="56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43988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43972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44038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44025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44096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44082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44146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44132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44205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44189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44255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44242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44313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44299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44363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44349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44422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44406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44472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44459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44530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44516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44580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44566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44639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44623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44689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44676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44747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44733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44797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44783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44856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44840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44906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44893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44964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44950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4410300" y="1948325"/>
              <a:ext cx="76775" cy="11475"/>
            </a:xfrm>
            <a:custGeom>
              <a:rect b="b" l="l" r="r" t="t"/>
              <a:pathLst>
                <a:path extrusionOk="0" h="459" w="3071">
                  <a:moveTo>
                    <a:pt x="1535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35" y="459"/>
                  </a:cubicBezTo>
                  <a:cubicBezTo>
                    <a:pt x="2376" y="459"/>
                    <a:pt x="3070" y="348"/>
                    <a:pt x="3070" y="230"/>
                  </a:cubicBezTo>
                  <a:cubicBezTo>
                    <a:pt x="3070" y="84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4395900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9" y="840"/>
                    <a:pt x="2111" y="840"/>
                  </a:cubicBezTo>
                  <a:cubicBezTo>
                    <a:pt x="3271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4395900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111" y="438"/>
                  </a:cubicBezTo>
                  <a:cubicBezTo>
                    <a:pt x="3153" y="438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4395900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111" y="1"/>
                  </a:moveTo>
                  <a:cubicBezTo>
                    <a:pt x="959" y="1"/>
                    <a:pt x="0" y="140"/>
                    <a:pt x="0" y="313"/>
                  </a:cubicBezTo>
                  <a:cubicBezTo>
                    <a:pt x="0" y="522"/>
                    <a:pt x="959" y="660"/>
                    <a:pt x="2111" y="660"/>
                  </a:cubicBezTo>
                  <a:cubicBezTo>
                    <a:pt x="3271" y="660"/>
                    <a:pt x="4195" y="522"/>
                    <a:pt x="4195" y="313"/>
                  </a:cubicBezTo>
                  <a:cubicBezTo>
                    <a:pt x="4195" y="140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4394500" y="1924375"/>
              <a:ext cx="107850" cy="19625"/>
            </a:xfrm>
            <a:custGeom>
              <a:rect b="b" l="l" r="r" t="t"/>
              <a:pathLst>
                <a:path extrusionOk="0" h="785" w="4314">
                  <a:moveTo>
                    <a:pt x="2167" y="118"/>
                  </a:moveTo>
                  <a:cubicBezTo>
                    <a:pt x="2751" y="118"/>
                    <a:pt x="3271" y="146"/>
                    <a:pt x="3619" y="202"/>
                  </a:cubicBezTo>
                  <a:cubicBezTo>
                    <a:pt x="3820" y="236"/>
                    <a:pt x="3966" y="292"/>
                    <a:pt x="4077" y="320"/>
                  </a:cubicBezTo>
                  <a:cubicBezTo>
                    <a:pt x="4105" y="320"/>
                    <a:pt x="4167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95" y="410"/>
                    <a:pt x="4167" y="438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67"/>
                    <a:pt x="2167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58" y="465"/>
                  </a:cubicBezTo>
                  <a:cubicBezTo>
                    <a:pt x="202" y="438"/>
                    <a:pt x="174" y="438"/>
                    <a:pt x="147" y="410"/>
                  </a:cubicBez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64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90"/>
                  </a:cubicBezTo>
                  <a:cubicBezTo>
                    <a:pt x="494" y="118"/>
                    <a:pt x="320" y="174"/>
                    <a:pt x="202" y="202"/>
                  </a:cubicBezTo>
                  <a:cubicBezTo>
                    <a:pt x="147" y="236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20"/>
                  </a:cubicBezTo>
                  <a:cubicBezTo>
                    <a:pt x="29" y="347"/>
                    <a:pt x="1" y="375"/>
                    <a:pt x="1" y="375"/>
                  </a:cubicBezTo>
                  <a:cubicBezTo>
                    <a:pt x="1" y="410"/>
                    <a:pt x="29" y="438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84"/>
                    <a:pt x="320" y="611"/>
                    <a:pt x="431" y="639"/>
                  </a:cubicBezTo>
                  <a:cubicBezTo>
                    <a:pt x="806" y="722"/>
                    <a:pt x="1445" y="785"/>
                    <a:pt x="2167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05" y="584"/>
                  </a:cubicBezTo>
                  <a:cubicBezTo>
                    <a:pt x="4167" y="549"/>
                    <a:pt x="4195" y="521"/>
                    <a:pt x="4251" y="493"/>
                  </a:cubicBezTo>
                  <a:lnTo>
                    <a:pt x="4278" y="465"/>
                  </a:lnTo>
                  <a:cubicBezTo>
                    <a:pt x="4313" y="438"/>
                    <a:pt x="4313" y="410"/>
                    <a:pt x="4313" y="375"/>
                  </a:cubicBezTo>
                  <a:cubicBezTo>
                    <a:pt x="4313" y="375"/>
                    <a:pt x="4313" y="347"/>
                    <a:pt x="4278" y="320"/>
                  </a:cubicBezTo>
                  <a:cubicBezTo>
                    <a:pt x="4251" y="292"/>
                    <a:pt x="4223" y="264"/>
                    <a:pt x="4195" y="236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43988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43972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44038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44025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44096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44082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44146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44132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44205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44189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44255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44242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44313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44299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44363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44349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44422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44406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44472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44459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44530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44516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44580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44566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44639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44623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44689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44676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44747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44733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44797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44783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44856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44840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44906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44893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44964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44950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4410300" y="1928700"/>
              <a:ext cx="76775" cy="10975"/>
            </a:xfrm>
            <a:custGeom>
              <a:rect b="b" l="l" r="r" t="t"/>
              <a:pathLst>
                <a:path extrusionOk="0" h="439" w="3071">
                  <a:moveTo>
                    <a:pt x="1535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35" y="438"/>
                  </a:cubicBezTo>
                  <a:cubicBezTo>
                    <a:pt x="2376" y="438"/>
                    <a:pt x="3070" y="348"/>
                    <a:pt x="3070" y="202"/>
                  </a:cubicBezTo>
                  <a:cubicBezTo>
                    <a:pt x="3070" y="91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4395900" y="191430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1"/>
                    <a:pt x="2111" y="841"/>
                  </a:cubicBezTo>
                  <a:cubicBezTo>
                    <a:pt x="3271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4395900" y="191430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4395900" y="1906325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111" y="0"/>
                  </a:moveTo>
                  <a:cubicBezTo>
                    <a:pt x="959" y="0"/>
                    <a:pt x="0" y="146"/>
                    <a:pt x="0" y="319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19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4394500" y="1904925"/>
              <a:ext cx="107850" cy="19475"/>
            </a:xfrm>
            <a:custGeom>
              <a:rect b="b" l="l" r="r" t="t"/>
              <a:pathLst>
                <a:path extrusionOk="0" h="779" w="4314">
                  <a:moveTo>
                    <a:pt x="2167" y="112"/>
                  </a:moveTo>
                  <a:cubicBezTo>
                    <a:pt x="2751" y="112"/>
                    <a:pt x="3271" y="146"/>
                    <a:pt x="3619" y="202"/>
                  </a:cubicBezTo>
                  <a:cubicBezTo>
                    <a:pt x="3820" y="230"/>
                    <a:pt x="3966" y="257"/>
                    <a:pt x="4077" y="320"/>
                  </a:cubicBezTo>
                  <a:cubicBezTo>
                    <a:pt x="4105" y="320"/>
                    <a:pt x="4167" y="348"/>
                    <a:pt x="4167" y="348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5"/>
                    <a:pt x="2890" y="667"/>
                    <a:pt x="2167" y="667"/>
                  </a:cubicBezTo>
                  <a:cubicBezTo>
                    <a:pt x="1591" y="667"/>
                    <a:pt x="1070" y="632"/>
                    <a:pt x="695" y="549"/>
                  </a:cubicBezTo>
                  <a:cubicBezTo>
                    <a:pt x="494" y="521"/>
                    <a:pt x="348" y="493"/>
                    <a:pt x="258" y="459"/>
                  </a:cubicBezTo>
                  <a:cubicBezTo>
                    <a:pt x="202" y="431"/>
                    <a:pt x="174" y="431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8"/>
                  </a:cubicBezTo>
                  <a:cubicBezTo>
                    <a:pt x="202" y="320"/>
                    <a:pt x="286" y="285"/>
                    <a:pt x="431" y="257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4"/>
                  </a:cubicBezTo>
                  <a:cubicBezTo>
                    <a:pt x="494" y="112"/>
                    <a:pt x="320" y="146"/>
                    <a:pt x="202" y="202"/>
                  </a:cubicBezTo>
                  <a:cubicBezTo>
                    <a:pt x="147" y="230"/>
                    <a:pt x="112" y="230"/>
                    <a:pt x="84" y="257"/>
                  </a:cubicBezTo>
                  <a:cubicBezTo>
                    <a:pt x="56" y="285"/>
                    <a:pt x="56" y="285"/>
                    <a:pt x="29" y="320"/>
                  </a:cubicBezTo>
                  <a:cubicBezTo>
                    <a:pt x="29" y="348"/>
                    <a:pt x="1" y="348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521"/>
                    <a:pt x="147" y="521"/>
                  </a:cubicBezTo>
                  <a:cubicBezTo>
                    <a:pt x="202" y="577"/>
                    <a:pt x="320" y="605"/>
                    <a:pt x="431" y="632"/>
                  </a:cubicBezTo>
                  <a:cubicBezTo>
                    <a:pt x="806" y="723"/>
                    <a:pt x="1445" y="778"/>
                    <a:pt x="2167" y="778"/>
                  </a:cubicBezTo>
                  <a:cubicBezTo>
                    <a:pt x="2751" y="778"/>
                    <a:pt x="3271" y="750"/>
                    <a:pt x="3646" y="667"/>
                  </a:cubicBezTo>
                  <a:cubicBezTo>
                    <a:pt x="3848" y="632"/>
                    <a:pt x="3994" y="605"/>
                    <a:pt x="4105" y="577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59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8"/>
                    <a:pt x="4313" y="348"/>
                    <a:pt x="4278" y="320"/>
                  </a:cubicBezTo>
                  <a:cubicBezTo>
                    <a:pt x="4251" y="285"/>
                    <a:pt x="4223" y="257"/>
                    <a:pt x="4195" y="230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43988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43972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44038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44025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44096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44082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44146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44132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44205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44189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44255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44242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44313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44299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44363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44349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44422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44406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44472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44459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44530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44516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44580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44566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44639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44623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44689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44676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44747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44733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44797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44783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44856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44840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44906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44893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44964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4950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4410300" y="1908575"/>
              <a:ext cx="76775" cy="11475"/>
            </a:xfrm>
            <a:custGeom>
              <a:rect b="b" l="l" r="r" t="t"/>
              <a:pathLst>
                <a:path extrusionOk="0" h="459" w="3071">
                  <a:moveTo>
                    <a:pt x="1535" y="0"/>
                  </a:moveTo>
                  <a:cubicBezTo>
                    <a:pt x="667" y="0"/>
                    <a:pt x="1" y="111"/>
                    <a:pt x="1" y="229"/>
                  </a:cubicBezTo>
                  <a:cubicBezTo>
                    <a:pt x="1" y="375"/>
                    <a:pt x="667" y="459"/>
                    <a:pt x="1535" y="459"/>
                  </a:cubicBezTo>
                  <a:cubicBezTo>
                    <a:pt x="2376" y="459"/>
                    <a:pt x="3070" y="375"/>
                    <a:pt x="3070" y="229"/>
                  </a:cubicBezTo>
                  <a:cubicBezTo>
                    <a:pt x="3070" y="111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4395900" y="1894675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4395900" y="1894675"/>
              <a:ext cx="104875" cy="10275"/>
            </a:xfrm>
            <a:custGeom>
              <a:rect b="b" l="l" r="r" t="t"/>
              <a:pathLst>
                <a:path extrusionOk="0" h="411" w="4195">
                  <a:moveTo>
                    <a:pt x="0" y="1"/>
                  </a:moveTo>
                  <a:lnTo>
                    <a:pt x="0" y="119"/>
                  </a:lnTo>
                  <a:cubicBezTo>
                    <a:pt x="202" y="292"/>
                    <a:pt x="1070" y="410"/>
                    <a:pt x="2111" y="410"/>
                  </a:cubicBezTo>
                  <a:cubicBezTo>
                    <a:pt x="3153" y="410"/>
                    <a:pt x="4021" y="292"/>
                    <a:pt x="4195" y="119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4395900" y="1886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111" y="1"/>
                  </a:moveTo>
                  <a:cubicBezTo>
                    <a:pt x="959" y="1"/>
                    <a:pt x="0" y="174"/>
                    <a:pt x="0" y="348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8"/>
                  </a:cubicBezTo>
                  <a:cubicBezTo>
                    <a:pt x="4195" y="174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4394500" y="1884625"/>
              <a:ext cx="107850" cy="20325"/>
            </a:xfrm>
            <a:custGeom>
              <a:rect b="b" l="l" r="r" t="t"/>
              <a:pathLst>
                <a:path extrusionOk="0" h="813" w="4314">
                  <a:moveTo>
                    <a:pt x="2167" y="118"/>
                  </a:moveTo>
                  <a:cubicBezTo>
                    <a:pt x="2751" y="118"/>
                    <a:pt x="3271" y="174"/>
                    <a:pt x="3619" y="229"/>
                  </a:cubicBezTo>
                  <a:cubicBezTo>
                    <a:pt x="3820" y="264"/>
                    <a:pt x="3966" y="292"/>
                    <a:pt x="4077" y="319"/>
                  </a:cubicBezTo>
                  <a:cubicBezTo>
                    <a:pt x="4105" y="347"/>
                    <a:pt x="4167" y="375"/>
                    <a:pt x="4167" y="375"/>
                  </a:cubicBezTo>
                  <a:lnTo>
                    <a:pt x="4195" y="403"/>
                  </a:lnTo>
                  <a:cubicBezTo>
                    <a:pt x="4195" y="403"/>
                    <a:pt x="4195" y="437"/>
                    <a:pt x="4167" y="437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94"/>
                    <a:pt x="2167" y="694"/>
                  </a:cubicBezTo>
                  <a:cubicBezTo>
                    <a:pt x="1591" y="694"/>
                    <a:pt x="1070" y="639"/>
                    <a:pt x="695" y="576"/>
                  </a:cubicBezTo>
                  <a:cubicBezTo>
                    <a:pt x="494" y="549"/>
                    <a:pt x="348" y="521"/>
                    <a:pt x="258" y="493"/>
                  </a:cubicBezTo>
                  <a:cubicBezTo>
                    <a:pt x="202" y="465"/>
                    <a:pt x="174" y="437"/>
                    <a:pt x="147" y="437"/>
                  </a:cubicBezTo>
                  <a:lnTo>
                    <a:pt x="147" y="403"/>
                  </a:lnTo>
                  <a:lnTo>
                    <a:pt x="112" y="403"/>
                  </a:lnTo>
                  <a:cubicBezTo>
                    <a:pt x="112" y="403"/>
                    <a:pt x="147" y="375"/>
                    <a:pt x="174" y="375"/>
                  </a:cubicBezTo>
                  <a:cubicBezTo>
                    <a:pt x="202" y="347"/>
                    <a:pt x="286" y="319"/>
                    <a:pt x="431" y="292"/>
                  </a:cubicBezTo>
                  <a:cubicBezTo>
                    <a:pt x="779" y="201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56"/>
                    <a:pt x="667" y="118"/>
                  </a:cubicBezTo>
                  <a:cubicBezTo>
                    <a:pt x="494" y="146"/>
                    <a:pt x="320" y="174"/>
                    <a:pt x="202" y="229"/>
                  </a:cubicBezTo>
                  <a:cubicBezTo>
                    <a:pt x="147" y="229"/>
                    <a:pt x="112" y="264"/>
                    <a:pt x="84" y="292"/>
                  </a:cubicBezTo>
                  <a:cubicBezTo>
                    <a:pt x="56" y="319"/>
                    <a:pt x="56" y="319"/>
                    <a:pt x="29" y="347"/>
                  </a:cubicBezTo>
                  <a:cubicBezTo>
                    <a:pt x="29" y="347"/>
                    <a:pt x="1" y="375"/>
                    <a:pt x="1" y="403"/>
                  </a:cubicBezTo>
                  <a:cubicBezTo>
                    <a:pt x="1" y="437"/>
                    <a:pt x="29" y="465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76"/>
                    <a:pt x="320" y="639"/>
                    <a:pt x="431" y="667"/>
                  </a:cubicBezTo>
                  <a:cubicBezTo>
                    <a:pt x="806" y="750"/>
                    <a:pt x="1445" y="812"/>
                    <a:pt x="2167" y="812"/>
                  </a:cubicBezTo>
                  <a:cubicBezTo>
                    <a:pt x="2751" y="812"/>
                    <a:pt x="3271" y="750"/>
                    <a:pt x="3646" y="694"/>
                  </a:cubicBezTo>
                  <a:cubicBezTo>
                    <a:pt x="3848" y="667"/>
                    <a:pt x="3994" y="639"/>
                    <a:pt x="4105" y="576"/>
                  </a:cubicBezTo>
                  <a:cubicBezTo>
                    <a:pt x="4167" y="576"/>
                    <a:pt x="4195" y="549"/>
                    <a:pt x="4251" y="521"/>
                  </a:cubicBezTo>
                  <a:cubicBezTo>
                    <a:pt x="4251" y="493"/>
                    <a:pt x="4278" y="493"/>
                    <a:pt x="4278" y="465"/>
                  </a:cubicBezTo>
                  <a:cubicBezTo>
                    <a:pt x="4313" y="465"/>
                    <a:pt x="4313" y="437"/>
                    <a:pt x="4313" y="403"/>
                  </a:cubicBezTo>
                  <a:cubicBezTo>
                    <a:pt x="4313" y="375"/>
                    <a:pt x="4313" y="347"/>
                    <a:pt x="4278" y="347"/>
                  </a:cubicBezTo>
                  <a:cubicBezTo>
                    <a:pt x="4251" y="319"/>
                    <a:pt x="4223" y="292"/>
                    <a:pt x="4195" y="264"/>
                  </a:cubicBezTo>
                  <a:cubicBezTo>
                    <a:pt x="4105" y="229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43988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43972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4038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44025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44096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44082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44146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44132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44205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44189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4255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44242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44313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44299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44363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44349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44422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44406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44472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44459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44530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4516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580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4566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44639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44623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44689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44676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44747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44733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44797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44783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44856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44840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44906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44893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4496425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44950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4410300" y="1888950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1"/>
                  </a:moveTo>
                  <a:cubicBezTo>
                    <a:pt x="667" y="1"/>
                    <a:pt x="1" y="119"/>
                    <a:pt x="1" y="230"/>
                  </a:cubicBezTo>
                  <a:cubicBezTo>
                    <a:pt x="1" y="348"/>
                    <a:pt x="667" y="466"/>
                    <a:pt x="1535" y="466"/>
                  </a:cubicBezTo>
                  <a:cubicBezTo>
                    <a:pt x="2376" y="466"/>
                    <a:pt x="3070" y="348"/>
                    <a:pt x="3070" y="230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4555100" y="2012725"/>
              <a:ext cx="129525" cy="31100"/>
            </a:xfrm>
            <a:custGeom>
              <a:rect b="b" l="l" r="r" t="t"/>
              <a:pathLst>
                <a:path extrusionOk="0" h="1244" w="5181">
                  <a:moveTo>
                    <a:pt x="2576" y="1"/>
                  </a:moveTo>
                  <a:cubicBezTo>
                    <a:pt x="1153" y="1"/>
                    <a:pt x="0" y="285"/>
                    <a:pt x="0" y="633"/>
                  </a:cubicBezTo>
                  <a:cubicBezTo>
                    <a:pt x="0" y="980"/>
                    <a:pt x="1153" y="1244"/>
                    <a:pt x="2576" y="1244"/>
                  </a:cubicBezTo>
                  <a:cubicBezTo>
                    <a:pt x="4021" y="1244"/>
                    <a:pt x="5180" y="980"/>
                    <a:pt x="5180" y="633"/>
                  </a:cubicBezTo>
                  <a:cubicBezTo>
                    <a:pt x="5180" y="285"/>
                    <a:pt x="4021" y="1"/>
                    <a:pt x="2576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4567425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1" y="834"/>
                    <a:pt x="2083" y="834"/>
                  </a:cubicBezTo>
                  <a:cubicBezTo>
                    <a:pt x="3236" y="834"/>
                    <a:pt x="4194" y="695"/>
                    <a:pt x="4194" y="487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4567425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083" y="431"/>
                  </a:cubicBezTo>
                  <a:cubicBezTo>
                    <a:pt x="3125" y="431"/>
                    <a:pt x="3993" y="285"/>
                    <a:pt x="4194" y="112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4567425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3" y="0"/>
                  </a:moveTo>
                  <a:cubicBezTo>
                    <a:pt x="951" y="0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4565850" y="2003175"/>
              <a:ext cx="107825" cy="19650"/>
            </a:xfrm>
            <a:custGeom>
              <a:rect b="b" l="l" r="r" t="t"/>
              <a:pathLst>
                <a:path extrusionOk="0" h="786" w="4313">
                  <a:moveTo>
                    <a:pt x="2146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820" y="237"/>
                    <a:pt x="3966" y="265"/>
                    <a:pt x="4056" y="320"/>
                  </a:cubicBezTo>
                  <a:cubicBezTo>
                    <a:pt x="4112" y="320"/>
                    <a:pt x="4139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67" y="411"/>
                    <a:pt x="4139" y="438"/>
                  </a:cubicBezTo>
                  <a:cubicBezTo>
                    <a:pt x="4112" y="466"/>
                    <a:pt x="4021" y="494"/>
                    <a:pt x="3910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65" y="466"/>
                  </a:cubicBezTo>
                  <a:cubicBezTo>
                    <a:pt x="202" y="438"/>
                    <a:pt x="174" y="438"/>
                    <a:pt x="146" y="411"/>
                  </a:cubicBezTo>
                  <a:lnTo>
                    <a:pt x="119" y="383"/>
                  </a:lnTo>
                  <a:cubicBezTo>
                    <a:pt x="119" y="383"/>
                    <a:pt x="146" y="383"/>
                    <a:pt x="146" y="348"/>
                  </a:cubicBezTo>
                  <a:cubicBezTo>
                    <a:pt x="202" y="320"/>
                    <a:pt x="292" y="292"/>
                    <a:pt x="410" y="265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6" y="237"/>
                    <a:pt x="119" y="265"/>
                    <a:pt x="63" y="265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8"/>
                    <a:pt x="1" y="383"/>
                    <a:pt x="1" y="383"/>
                  </a:cubicBezTo>
                  <a:cubicBezTo>
                    <a:pt x="1" y="411"/>
                    <a:pt x="28" y="438"/>
                    <a:pt x="28" y="466"/>
                  </a:cubicBezTo>
                  <a:cubicBezTo>
                    <a:pt x="63" y="494"/>
                    <a:pt x="91" y="522"/>
                    <a:pt x="119" y="522"/>
                  </a:cubicBezTo>
                  <a:cubicBezTo>
                    <a:pt x="202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12" y="584"/>
                  </a:cubicBezTo>
                  <a:cubicBezTo>
                    <a:pt x="4167" y="556"/>
                    <a:pt x="4195" y="522"/>
                    <a:pt x="4257" y="494"/>
                  </a:cubicBezTo>
                  <a:lnTo>
                    <a:pt x="4285" y="466"/>
                  </a:lnTo>
                  <a:cubicBezTo>
                    <a:pt x="4285" y="438"/>
                    <a:pt x="4313" y="411"/>
                    <a:pt x="4313" y="383"/>
                  </a:cubicBezTo>
                  <a:cubicBezTo>
                    <a:pt x="4313" y="383"/>
                    <a:pt x="4285" y="348"/>
                    <a:pt x="4285" y="320"/>
                  </a:cubicBezTo>
                  <a:cubicBezTo>
                    <a:pt x="4257" y="292"/>
                    <a:pt x="4230" y="265"/>
                    <a:pt x="4195" y="237"/>
                  </a:cubicBezTo>
                  <a:cubicBezTo>
                    <a:pt x="4112" y="209"/>
                    <a:pt x="4021" y="174"/>
                    <a:pt x="3882" y="147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45702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45688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45752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45738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45811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45795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45861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4584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45919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45905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45969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45955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46028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46012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46078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4606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46136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4612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46186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46172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46245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46229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46295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46281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46346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4633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46403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46389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46455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46439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46512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46498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46563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46549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46620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46606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46672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46656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4581825" y="2006825"/>
              <a:ext cx="75900" cy="11650"/>
            </a:xfrm>
            <a:custGeom>
              <a:rect b="b" l="l" r="r" t="t"/>
              <a:pathLst>
                <a:path extrusionOk="0" h="466" w="3036">
                  <a:moveTo>
                    <a:pt x="1507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07" y="466"/>
                  </a:cubicBezTo>
                  <a:cubicBezTo>
                    <a:pt x="2375" y="466"/>
                    <a:pt x="3035" y="376"/>
                    <a:pt x="3035" y="237"/>
                  </a:cubicBezTo>
                  <a:cubicBezTo>
                    <a:pt x="3035" y="119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4567425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1" y="840"/>
                    <a:pt x="2083" y="840"/>
                  </a:cubicBezTo>
                  <a:cubicBezTo>
                    <a:pt x="3236" y="840"/>
                    <a:pt x="4194" y="667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4567425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083" y="403"/>
                  </a:cubicBezTo>
                  <a:cubicBezTo>
                    <a:pt x="3125" y="403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4567425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3" y="1"/>
                  </a:moveTo>
                  <a:cubicBezTo>
                    <a:pt x="951" y="1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4565850" y="1983750"/>
              <a:ext cx="107825" cy="19450"/>
            </a:xfrm>
            <a:custGeom>
              <a:rect b="b" l="l" r="r" t="t"/>
              <a:pathLst>
                <a:path extrusionOk="0" h="778" w="4313">
                  <a:moveTo>
                    <a:pt x="2146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820" y="229"/>
                    <a:pt x="3966" y="257"/>
                    <a:pt x="4056" y="292"/>
                  </a:cubicBezTo>
                  <a:cubicBezTo>
                    <a:pt x="4112" y="320"/>
                    <a:pt x="4139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67" y="403"/>
                    <a:pt x="4139" y="403"/>
                  </a:cubicBezTo>
                  <a:cubicBezTo>
                    <a:pt x="4112" y="431"/>
                    <a:pt x="4021" y="493"/>
                    <a:pt x="3910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65" y="465"/>
                  </a:cubicBezTo>
                  <a:cubicBezTo>
                    <a:pt x="202" y="431"/>
                    <a:pt x="174" y="403"/>
                    <a:pt x="146" y="403"/>
                  </a:cubicBez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57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6" y="229"/>
                    <a:pt x="119" y="229"/>
                    <a:pt x="63" y="257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7"/>
                    <a:pt x="1" y="347"/>
                    <a:pt x="1" y="375"/>
                  </a:cubicBezTo>
                  <a:cubicBezTo>
                    <a:pt x="1" y="403"/>
                    <a:pt x="28" y="431"/>
                    <a:pt x="28" y="431"/>
                  </a:cubicBezTo>
                  <a:cubicBezTo>
                    <a:pt x="63" y="493"/>
                    <a:pt x="91" y="493"/>
                    <a:pt x="119" y="521"/>
                  </a:cubicBezTo>
                  <a:cubicBezTo>
                    <a:pt x="202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12" y="576"/>
                  </a:cubicBezTo>
                  <a:cubicBezTo>
                    <a:pt x="4167" y="549"/>
                    <a:pt x="4195" y="521"/>
                    <a:pt x="4257" y="493"/>
                  </a:cubicBezTo>
                  <a:cubicBezTo>
                    <a:pt x="4257" y="493"/>
                    <a:pt x="4285" y="465"/>
                    <a:pt x="4285" y="431"/>
                  </a:cubicBezTo>
                  <a:cubicBezTo>
                    <a:pt x="4285" y="431"/>
                    <a:pt x="4313" y="403"/>
                    <a:pt x="4313" y="375"/>
                  </a:cubicBezTo>
                  <a:cubicBezTo>
                    <a:pt x="4313" y="347"/>
                    <a:pt x="4285" y="347"/>
                    <a:pt x="4285" y="320"/>
                  </a:cubicBezTo>
                  <a:cubicBezTo>
                    <a:pt x="4257" y="292"/>
                    <a:pt x="4230" y="257"/>
                    <a:pt x="4195" y="229"/>
                  </a:cubicBezTo>
                  <a:cubicBezTo>
                    <a:pt x="4112" y="201"/>
                    <a:pt x="4021" y="174"/>
                    <a:pt x="3882" y="146"/>
                  </a:cubicBezTo>
                  <a:cubicBezTo>
                    <a:pt x="3500" y="56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45702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45688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45752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45738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45811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45795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45861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4584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45919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45905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45969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45955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46028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46012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46078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4606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46136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4612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46186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46172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46245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46229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46295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46281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46346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4633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46403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46389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46455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46439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46512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46498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46563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46549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46620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46606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46672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46656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4581825" y="1987375"/>
              <a:ext cx="75900" cy="11500"/>
            </a:xfrm>
            <a:custGeom>
              <a:rect b="b" l="l" r="r" t="t"/>
              <a:pathLst>
                <a:path extrusionOk="0" h="460" w="3036">
                  <a:moveTo>
                    <a:pt x="1507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07" y="459"/>
                  </a:cubicBezTo>
                  <a:cubicBezTo>
                    <a:pt x="2375" y="459"/>
                    <a:pt x="3035" y="376"/>
                    <a:pt x="3035" y="230"/>
                  </a:cubicBezTo>
                  <a:cubicBezTo>
                    <a:pt x="3035" y="112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4567425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1" y="806"/>
                    <a:pt x="2083" y="806"/>
                  </a:cubicBezTo>
                  <a:cubicBezTo>
                    <a:pt x="3236" y="806"/>
                    <a:pt x="4194" y="660"/>
                    <a:pt x="4194" y="486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4567425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083" y="403"/>
                  </a:cubicBezTo>
                  <a:cubicBezTo>
                    <a:pt x="3125" y="403"/>
                    <a:pt x="3993" y="285"/>
                    <a:pt x="4194" y="84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4567425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083" y="0"/>
                  </a:moveTo>
                  <a:cubicBezTo>
                    <a:pt x="951" y="0"/>
                    <a:pt x="0" y="174"/>
                    <a:pt x="0" y="347"/>
                  </a:cubicBezTo>
                  <a:cubicBezTo>
                    <a:pt x="0" y="521"/>
                    <a:pt x="951" y="695"/>
                    <a:pt x="2083" y="695"/>
                  </a:cubicBezTo>
                  <a:cubicBezTo>
                    <a:pt x="3236" y="695"/>
                    <a:pt x="4194" y="521"/>
                    <a:pt x="4194" y="347"/>
                  </a:cubicBezTo>
                  <a:cubicBezTo>
                    <a:pt x="4194" y="174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4565850" y="1963425"/>
              <a:ext cx="107825" cy="20350"/>
            </a:xfrm>
            <a:custGeom>
              <a:rect b="b" l="l" r="r" t="t"/>
              <a:pathLst>
                <a:path extrusionOk="0" h="814" w="4313">
                  <a:moveTo>
                    <a:pt x="2146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820" y="264"/>
                    <a:pt x="3966" y="292"/>
                    <a:pt x="4056" y="320"/>
                  </a:cubicBezTo>
                  <a:cubicBezTo>
                    <a:pt x="4112" y="348"/>
                    <a:pt x="4139" y="376"/>
                    <a:pt x="4167" y="376"/>
                  </a:cubicBezTo>
                  <a:lnTo>
                    <a:pt x="4195" y="410"/>
                  </a:lnTo>
                  <a:cubicBezTo>
                    <a:pt x="4195" y="410"/>
                    <a:pt x="4167" y="410"/>
                    <a:pt x="4139" y="438"/>
                  </a:cubicBezTo>
                  <a:cubicBezTo>
                    <a:pt x="4112" y="466"/>
                    <a:pt x="4021" y="494"/>
                    <a:pt x="3910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65" y="494"/>
                  </a:cubicBezTo>
                  <a:cubicBezTo>
                    <a:pt x="202" y="466"/>
                    <a:pt x="174" y="438"/>
                    <a:pt x="146" y="438"/>
                  </a:cubicBezTo>
                  <a:lnTo>
                    <a:pt x="119" y="410"/>
                  </a:lnTo>
                  <a:lnTo>
                    <a:pt x="146" y="376"/>
                  </a:lnTo>
                  <a:cubicBezTo>
                    <a:pt x="202" y="348"/>
                    <a:pt x="292" y="320"/>
                    <a:pt x="410" y="292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6" y="237"/>
                    <a:pt x="119" y="264"/>
                    <a:pt x="63" y="292"/>
                  </a:cubicBezTo>
                  <a:cubicBezTo>
                    <a:pt x="63" y="292"/>
                    <a:pt x="28" y="320"/>
                    <a:pt x="28" y="348"/>
                  </a:cubicBezTo>
                  <a:cubicBezTo>
                    <a:pt x="28" y="348"/>
                    <a:pt x="1" y="376"/>
                    <a:pt x="1" y="410"/>
                  </a:cubicBezTo>
                  <a:cubicBezTo>
                    <a:pt x="1" y="438"/>
                    <a:pt x="28" y="466"/>
                    <a:pt x="28" y="466"/>
                  </a:cubicBezTo>
                  <a:cubicBezTo>
                    <a:pt x="63" y="494"/>
                    <a:pt x="91" y="521"/>
                    <a:pt x="119" y="549"/>
                  </a:cubicBezTo>
                  <a:cubicBezTo>
                    <a:pt x="202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12" y="584"/>
                  </a:cubicBezTo>
                  <a:cubicBezTo>
                    <a:pt x="4167" y="584"/>
                    <a:pt x="4195" y="549"/>
                    <a:pt x="4257" y="521"/>
                  </a:cubicBezTo>
                  <a:cubicBezTo>
                    <a:pt x="4257" y="494"/>
                    <a:pt x="4285" y="494"/>
                    <a:pt x="4285" y="466"/>
                  </a:cubicBezTo>
                  <a:cubicBezTo>
                    <a:pt x="4285" y="466"/>
                    <a:pt x="4313" y="438"/>
                    <a:pt x="4313" y="410"/>
                  </a:cubicBezTo>
                  <a:cubicBezTo>
                    <a:pt x="4313" y="376"/>
                    <a:pt x="4285" y="348"/>
                    <a:pt x="4285" y="348"/>
                  </a:cubicBezTo>
                  <a:cubicBezTo>
                    <a:pt x="4257" y="292"/>
                    <a:pt x="4230" y="292"/>
                    <a:pt x="4195" y="264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45702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45688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45752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45738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45811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45795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45861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4584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45919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45905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45969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45955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46028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46012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46078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4606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46136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4612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46186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46172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46245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46229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46295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46281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46346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4633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46403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46389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46455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46439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46512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46498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46563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46549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46620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46606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46672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46656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4581825" y="1967775"/>
              <a:ext cx="75900" cy="11650"/>
            </a:xfrm>
            <a:custGeom>
              <a:rect b="b" l="l" r="r" t="t"/>
              <a:pathLst>
                <a:path extrusionOk="0" h="466" w="3036">
                  <a:moveTo>
                    <a:pt x="1507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07" y="465"/>
                  </a:cubicBezTo>
                  <a:cubicBezTo>
                    <a:pt x="2375" y="465"/>
                    <a:pt x="3035" y="347"/>
                    <a:pt x="3035" y="236"/>
                  </a:cubicBezTo>
                  <a:cubicBezTo>
                    <a:pt x="3035" y="118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4567425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1" y="813"/>
                    <a:pt x="2083" y="813"/>
                  </a:cubicBezTo>
                  <a:cubicBezTo>
                    <a:pt x="3236" y="813"/>
                    <a:pt x="4194" y="667"/>
                    <a:pt x="4194" y="494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4567425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083" y="403"/>
                  </a:cubicBezTo>
                  <a:cubicBezTo>
                    <a:pt x="3125" y="403"/>
                    <a:pt x="3993" y="265"/>
                    <a:pt x="4194" y="91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4567425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3" y="0"/>
                  </a:moveTo>
                  <a:cubicBezTo>
                    <a:pt x="951" y="0"/>
                    <a:pt x="0" y="146"/>
                    <a:pt x="0" y="348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48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4565850" y="194397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820" y="230"/>
                    <a:pt x="3966" y="286"/>
                    <a:pt x="4056" y="320"/>
                  </a:cubicBezTo>
                  <a:cubicBezTo>
                    <a:pt x="4112" y="348"/>
                    <a:pt x="4139" y="348"/>
                    <a:pt x="4167" y="376"/>
                  </a:cubicBezTo>
                  <a:lnTo>
                    <a:pt x="4195" y="404"/>
                  </a:lnTo>
                  <a:cubicBezTo>
                    <a:pt x="4195" y="404"/>
                    <a:pt x="4167" y="404"/>
                    <a:pt x="4139" y="431"/>
                  </a:cubicBezTo>
                  <a:cubicBezTo>
                    <a:pt x="4112" y="459"/>
                    <a:pt x="4021" y="494"/>
                    <a:pt x="3910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65" y="459"/>
                  </a:cubicBezTo>
                  <a:cubicBezTo>
                    <a:pt x="202" y="459"/>
                    <a:pt x="174" y="431"/>
                    <a:pt x="146" y="404"/>
                  </a:cubicBezTo>
                  <a:lnTo>
                    <a:pt x="119" y="404"/>
                  </a:lnTo>
                  <a:lnTo>
                    <a:pt x="146" y="376"/>
                  </a:lnTo>
                  <a:cubicBezTo>
                    <a:pt x="202" y="320"/>
                    <a:pt x="292" y="286"/>
                    <a:pt x="410" y="258"/>
                  </a:cubicBezTo>
                  <a:cubicBezTo>
                    <a:pt x="785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6" y="230"/>
                    <a:pt x="119" y="258"/>
                    <a:pt x="63" y="286"/>
                  </a:cubicBezTo>
                  <a:lnTo>
                    <a:pt x="28" y="320"/>
                  </a:lnTo>
                  <a:cubicBezTo>
                    <a:pt x="28" y="348"/>
                    <a:pt x="1" y="376"/>
                    <a:pt x="1" y="404"/>
                  </a:cubicBezTo>
                  <a:cubicBezTo>
                    <a:pt x="1" y="431"/>
                    <a:pt x="28" y="431"/>
                    <a:pt x="28" y="459"/>
                  </a:cubicBezTo>
                  <a:cubicBezTo>
                    <a:pt x="63" y="494"/>
                    <a:pt x="91" y="522"/>
                    <a:pt x="119" y="549"/>
                  </a:cubicBezTo>
                  <a:cubicBezTo>
                    <a:pt x="202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12" y="577"/>
                  </a:cubicBezTo>
                  <a:cubicBezTo>
                    <a:pt x="4167" y="549"/>
                    <a:pt x="4195" y="549"/>
                    <a:pt x="4257" y="522"/>
                  </a:cubicBezTo>
                  <a:cubicBezTo>
                    <a:pt x="4257" y="494"/>
                    <a:pt x="4285" y="494"/>
                    <a:pt x="4285" y="459"/>
                  </a:cubicBezTo>
                  <a:cubicBezTo>
                    <a:pt x="4285" y="431"/>
                    <a:pt x="4313" y="431"/>
                    <a:pt x="4313" y="404"/>
                  </a:cubicBezTo>
                  <a:cubicBezTo>
                    <a:pt x="4313" y="376"/>
                    <a:pt x="4285" y="348"/>
                    <a:pt x="4285" y="320"/>
                  </a:cubicBezTo>
                  <a:cubicBezTo>
                    <a:pt x="4257" y="286"/>
                    <a:pt x="4230" y="258"/>
                    <a:pt x="4195" y="258"/>
                  </a:cubicBezTo>
                  <a:cubicBezTo>
                    <a:pt x="4112" y="202"/>
                    <a:pt x="4021" y="174"/>
                    <a:pt x="3882" y="147"/>
                  </a:cubicBezTo>
                  <a:cubicBezTo>
                    <a:pt x="3500" y="56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45702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45688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45752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45738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45811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45795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45861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45847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45919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45905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45969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45955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46028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46012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46078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4606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46136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4612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46186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46172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46245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46229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46295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46281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46346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4633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46403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46389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46455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46439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46512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46498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46563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46549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46620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46606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46672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46656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4581825" y="1948325"/>
              <a:ext cx="75900" cy="11475"/>
            </a:xfrm>
            <a:custGeom>
              <a:rect b="b" l="l" r="r" t="t"/>
              <a:pathLst>
                <a:path extrusionOk="0" h="459" w="3036">
                  <a:moveTo>
                    <a:pt x="1507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07" y="459"/>
                  </a:cubicBezTo>
                  <a:cubicBezTo>
                    <a:pt x="2375" y="459"/>
                    <a:pt x="3035" y="348"/>
                    <a:pt x="3035" y="230"/>
                  </a:cubicBezTo>
                  <a:cubicBezTo>
                    <a:pt x="3035" y="84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4567425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1" y="840"/>
                    <a:pt x="2083" y="840"/>
                  </a:cubicBezTo>
                  <a:cubicBezTo>
                    <a:pt x="3236" y="840"/>
                    <a:pt x="4194" y="695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4567425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083" y="438"/>
                  </a:cubicBezTo>
                  <a:cubicBezTo>
                    <a:pt x="3125" y="438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4567425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083" y="1"/>
                  </a:moveTo>
                  <a:cubicBezTo>
                    <a:pt x="951" y="1"/>
                    <a:pt x="0" y="140"/>
                    <a:pt x="0" y="313"/>
                  </a:cubicBezTo>
                  <a:cubicBezTo>
                    <a:pt x="0" y="522"/>
                    <a:pt x="951" y="660"/>
                    <a:pt x="2083" y="660"/>
                  </a:cubicBezTo>
                  <a:cubicBezTo>
                    <a:pt x="3236" y="660"/>
                    <a:pt x="4194" y="522"/>
                    <a:pt x="4194" y="313"/>
                  </a:cubicBezTo>
                  <a:cubicBezTo>
                    <a:pt x="4194" y="140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4565850" y="1924375"/>
              <a:ext cx="107825" cy="19625"/>
            </a:xfrm>
            <a:custGeom>
              <a:rect b="b" l="l" r="r" t="t"/>
              <a:pathLst>
                <a:path extrusionOk="0" h="785" w="4313">
                  <a:moveTo>
                    <a:pt x="2146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820" y="236"/>
                    <a:pt x="3966" y="292"/>
                    <a:pt x="4056" y="320"/>
                  </a:cubicBezTo>
                  <a:cubicBezTo>
                    <a:pt x="4112" y="320"/>
                    <a:pt x="4139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67" y="410"/>
                    <a:pt x="4139" y="438"/>
                  </a:cubicBezTo>
                  <a:cubicBezTo>
                    <a:pt x="4112" y="465"/>
                    <a:pt x="4021" y="493"/>
                    <a:pt x="3910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65" y="465"/>
                  </a:cubicBezTo>
                  <a:cubicBezTo>
                    <a:pt x="202" y="438"/>
                    <a:pt x="174" y="438"/>
                    <a:pt x="146" y="410"/>
                  </a:cubicBezTo>
                  <a:lnTo>
                    <a:pt x="119" y="410"/>
                  </a:ln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64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36"/>
                    <a:pt x="119" y="264"/>
                    <a:pt x="63" y="292"/>
                  </a:cubicBezTo>
                  <a:lnTo>
                    <a:pt x="28" y="320"/>
                  </a:lnTo>
                  <a:cubicBezTo>
                    <a:pt x="28" y="347"/>
                    <a:pt x="1" y="375"/>
                    <a:pt x="1" y="375"/>
                  </a:cubicBezTo>
                  <a:cubicBezTo>
                    <a:pt x="1" y="410"/>
                    <a:pt x="28" y="438"/>
                    <a:pt x="28" y="465"/>
                  </a:cubicBezTo>
                  <a:cubicBezTo>
                    <a:pt x="63" y="493"/>
                    <a:pt x="91" y="521"/>
                    <a:pt x="119" y="549"/>
                  </a:cubicBezTo>
                  <a:cubicBezTo>
                    <a:pt x="202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12" y="584"/>
                  </a:cubicBezTo>
                  <a:cubicBezTo>
                    <a:pt x="4167" y="549"/>
                    <a:pt x="4195" y="521"/>
                    <a:pt x="4257" y="493"/>
                  </a:cubicBezTo>
                  <a:lnTo>
                    <a:pt x="4285" y="465"/>
                  </a:lnTo>
                  <a:cubicBezTo>
                    <a:pt x="4285" y="438"/>
                    <a:pt x="4313" y="410"/>
                    <a:pt x="4313" y="375"/>
                  </a:cubicBezTo>
                  <a:cubicBezTo>
                    <a:pt x="4313" y="375"/>
                    <a:pt x="4285" y="347"/>
                    <a:pt x="4285" y="320"/>
                  </a:cubicBezTo>
                  <a:cubicBezTo>
                    <a:pt x="4257" y="292"/>
                    <a:pt x="4230" y="264"/>
                    <a:pt x="4195" y="236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45702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45688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45752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45738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45811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45795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45861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45847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45919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45905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45969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45955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46028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46012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46078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4606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46136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4612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46186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46172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46245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46229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46295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46281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46346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4633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46403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46389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46455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46439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46512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46498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46563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46549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46620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46606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46672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46656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4581825" y="1928700"/>
              <a:ext cx="75900" cy="10975"/>
            </a:xfrm>
            <a:custGeom>
              <a:rect b="b" l="l" r="r" t="t"/>
              <a:pathLst>
                <a:path extrusionOk="0" h="439" w="3036">
                  <a:moveTo>
                    <a:pt x="1507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07" y="438"/>
                  </a:cubicBezTo>
                  <a:cubicBezTo>
                    <a:pt x="2375" y="438"/>
                    <a:pt x="3035" y="348"/>
                    <a:pt x="3035" y="202"/>
                  </a:cubicBezTo>
                  <a:cubicBezTo>
                    <a:pt x="3035" y="91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35"/>
          <p:cNvGrpSpPr/>
          <p:nvPr/>
        </p:nvGrpSpPr>
        <p:grpSpPr>
          <a:xfrm>
            <a:off x="683993" y="572238"/>
            <a:ext cx="1009096" cy="1008478"/>
            <a:chOff x="1611825" y="1896250"/>
            <a:chExt cx="54200" cy="54175"/>
          </a:xfrm>
        </p:grpSpPr>
        <p:sp>
          <p:nvSpPr>
            <p:cNvPr id="1486" name="Google Shape;1486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35"/>
          <p:cNvGrpSpPr/>
          <p:nvPr/>
        </p:nvGrpSpPr>
        <p:grpSpPr>
          <a:xfrm>
            <a:off x="683998" y="3029311"/>
            <a:ext cx="473442" cy="472953"/>
            <a:chOff x="1611825" y="1896250"/>
            <a:chExt cx="54200" cy="54175"/>
          </a:xfrm>
        </p:grpSpPr>
        <p:sp>
          <p:nvSpPr>
            <p:cNvPr id="1492" name="Google Shape;1492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35"/>
          <p:cNvGrpSpPr/>
          <p:nvPr/>
        </p:nvGrpSpPr>
        <p:grpSpPr>
          <a:xfrm>
            <a:off x="6212012" y="639135"/>
            <a:ext cx="619051" cy="619421"/>
            <a:chOff x="1611825" y="1896250"/>
            <a:chExt cx="54200" cy="54175"/>
          </a:xfrm>
        </p:grpSpPr>
        <p:sp>
          <p:nvSpPr>
            <p:cNvPr id="1498" name="Google Shape;1498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3" name="Google Shape;1503;p35"/>
          <p:cNvGrpSpPr/>
          <p:nvPr/>
        </p:nvGrpSpPr>
        <p:grpSpPr>
          <a:xfrm>
            <a:off x="7766834" y="1093676"/>
            <a:ext cx="412321" cy="412472"/>
            <a:chOff x="1611825" y="1896250"/>
            <a:chExt cx="54200" cy="54175"/>
          </a:xfrm>
        </p:grpSpPr>
        <p:sp>
          <p:nvSpPr>
            <p:cNvPr id="1504" name="Google Shape;1504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9" name="Google Shape;1509;p35"/>
          <p:cNvGrpSpPr/>
          <p:nvPr/>
        </p:nvGrpSpPr>
        <p:grpSpPr>
          <a:xfrm>
            <a:off x="3088909" y="263651"/>
            <a:ext cx="412321" cy="412472"/>
            <a:chOff x="1611825" y="1896250"/>
            <a:chExt cx="54200" cy="54175"/>
          </a:xfrm>
        </p:grpSpPr>
        <p:sp>
          <p:nvSpPr>
            <p:cNvPr id="1510" name="Google Shape;1510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4"/>
          <p:cNvSpPr/>
          <p:nvPr/>
        </p:nvSpPr>
        <p:spPr>
          <a:xfrm>
            <a:off x="4145738" y="3867625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44"/>
          <p:cNvSpPr/>
          <p:nvPr/>
        </p:nvSpPr>
        <p:spPr>
          <a:xfrm>
            <a:off x="4145738" y="1462038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44"/>
          <p:cNvSpPr/>
          <p:nvPr/>
        </p:nvSpPr>
        <p:spPr>
          <a:xfrm>
            <a:off x="4145738" y="2263900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44"/>
          <p:cNvSpPr/>
          <p:nvPr/>
        </p:nvSpPr>
        <p:spPr>
          <a:xfrm>
            <a:off x="4145738" y="3065763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Rescaling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1927" name="Google Shape;1927;p44"/>
          <p:cNvGrpSpPr/>
          <p:nvPr/>
        </p:nvGrpSpPr>
        <p:grpSpPr>
          <a:xfrm rot="5400000">
            <a:off x="1845350" y="476880"/>
            <a:ext cx="272230" cy="2543038"/>
            <a:chOff x="1453250" y="1266300"/>
            <a:chExt cx="340500" cy="3180786"/>
          </a:xfrm>
        </p:grpSpPr>
        <p:sp>
          <p:nvSpPr>
            <p:cNvPr id="1928" name="Google Shape;1928;p44"/>
            <p:cNvSpPr/>
            <p:nvPr/>
          </p:nvSpPr>
          <p:spPr>
            <a:xfrm>
              <a:off x="1453250" y="4106586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1453250" y="3633204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1453250" y="3159822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1453250" y="2686440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1453250" y="2213057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1453250" y="1739675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1453250" y="1266300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5" name="Google Shape;1935;p44"/>
          <p:cNvGrpSpPr/>
          <p:nvPr/>
        </p:nvGrpSpPr>
        <p:grpSpPr>
          <a:xfrm rot="5400000">
            <a:off x="1845336" y="1278750"/>
            <a:ext cx="272230" cy="2543013"/>
            <a:chOff x="2305738" y="1266332"/>
            <a:chExt cx="340500" cy="3180754"/>
          </a:xfrm>
        </p:grpSpPr>
        <p:sp>
          <p:nvSpPr>
            <p:cNvPr id="1936" name="Google Shape;1936;p44"/>
            <p:cNvSpPr/>
            <p:nvPr/>
          </p:nvSpPr>
          <p:spPr>
            <a:xfrm>
              <a:off x="2305738" y="4106586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2305738" y="3633204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2305738" y="3159822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2305738" y="2686440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2305738" y="2213057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2305738" y="1739707"/>
              <a:ext cx="340500" cy="340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2305738" y="1266332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3" name="Google Shape;1943;p44"/>
          <p:cNvGrpSpPr/>
          <p:nvPr/>
        </p:nvGrpSpPr>
        <p:grpSpPr>
          <a:xfrm rot="5400000">
            <a:off x="1845331" y="2080616"/>
            <a:ext cx="272240" cy="2543013"/>
            <a:chOff x="3158225" y="1266332"/>
            <a:chExt cx="340513" cy="3180754"/>
          </a:xfrm>
        </p:grpSpPr>
        <p:sp>
          <p:nvSpPr>
            <p:cNvPr id="1944" name="Google Shape;1944;p44"/>
            <p:cNvSpPr/>
            <p:nvPr/>
          </p:nvSpPr>
          <p:spPr>
            <a:xfrm>
              <a:off x="3158225" y="4106586"/>
              <a:ext cx="340500" cy="3405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3158225" y="3633204"/>
              <a:ext cx="340500" cy="3405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3158225" y="3159822"/>
              <a:ext cx="340500" cy="34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3158225" y="2686440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3158238" y="2213057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3158238" y="1739707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3158238" y="1266332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1" name="Google Shape;1951;p44"/>
          <p:cNvGrpSpPr/>
          <p:nvPr/>
        </p:nvGrpSpPr>
        <p:grpSpPr>
          <a:xfrm rot="5400000">
            <a:off x="1845350" y="2882462"/>
            <a:ext cx="272230" cy="2543038"/>
            <a:chOff x="4010750" y="1266300"/>
            <a:chExt cx="340500" cy="3180786"/>
          </a:xfrm>
        </p:grpSpPr>
        <p:sp>
          <p:nvSpPr>
            <p:cNvPr id="1952" name="Google Shape;1952;p44"/>
            <p:cNvSpPr/>
            <p:nvPr/>
          </p:nvSpPr>
          <p:spPr>
            <a:xfrm>
              <a:off x="4010750" y="4106586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4010750" y="3633204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4010750" y="3159822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4010750" y="2686440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4010750" y="2213057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4010750" y="1739675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4010750" y="1266300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9" name="Google Shape;1959;p44"/>
          <p:cNvSpPr txBox="1"/>
          <p:nvPr/>
        </p:nvSpPr>
        <p:spPr>
          <a:xfrm>
            <a:off x="4287488" y="3137309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9900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加速模型更新權重</a:t>
            </a:r>
            <a:endParaRPr b="1" i="0" sz="1700" u="none" cap="none" strike="noStrike">
              <a:solidFill>
                <a:srgbClr val="9900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0" name="Google Shape;1960;p44"/>
          <p:cNvSpPr txBox="1"/>
          <p:nvPr/>
        </p:nvSpPr>
        <p:spPr>
          <a:xfrm>
            <a:off x="4287488" y="1533575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將每個像素縮放到[0, 1]區間中</a:t>
            </a:r>
            <a:endParaRPr b="1" i="0" sz="17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1" name="Google Shape;1961;p44"/>
          <p:cNvSpPr txBox="1"/>
          <p:nvPr/>
        </p:nvSpPr>
        <p:spPr>
          <a:xfrm>
            <a:off x="4287500" y="2335454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不影響資料的分布情況</a:t>
            </a:r>
            <a:endParaRPr b="1" i="0" sz="17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2" name="Google Shape;1962;p44"/>
          <p:cNvSpPr txBox="1"/>
          <p:nvPr/>
        </p:nvSpPr>
        <p:spPr>
          <a:xfrm>
            <a:off x="4287488" y="3939212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更加穩定的模型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963" name="Google Shape;1963;p44"/>
          <p:cNvCxnSpPr/>
          <p:nvPr/>
        </p:nvCxnSpPr>
        <p:spPr>
          <a:xfrm>
            <a:off x="3256529" y="1748400"/>
            <a:ext cx="889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64" name="Google Shape;1964;p44"/>
          <p:cNvCxnSpPr/>
          <p:nvPr/>
        </p:nvCxnSpPr>
        <p:spPr>
          <a:xfrm>
            <a:off x="3252961" y="2550240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65" name="Google Shape;1965;p44"/>
          <p:cNvCxnSpPr/>
          <p:nvPr/>
        </p:nvCxnSpPr>
        <p:spPr>
          <a:xfrm>
            <a:off x="3252961" y="3352114"/>
            <a:ext cx="8931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66" name="Google Shape;1966;p44"/>
          <p:cNvCxnSpPr/>
          <p:nvPr/>
        </p:nvCxnSpPr>
        <p:spPr>
          <a:xfrm>
            <a:off x="3252961" y="4153975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67" name="Google Shape;1967;p44"/>
          <p:cNvSpPr/>
          <p:nvPr/>
        </p:nvSpPr>
        <p:spPr>
          <a:xfrm>
            <a:off x="8128309" y="392285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8" name="Google Shape;1968;p44"/>
          <p:cNvGrpSpPr/>
          <p:nvPr/>
        </p:nvGrpSpPr>
        <p:grpSpPr>
          <a:xfrm>
            <a:off x="8065871" y="2366603"/>
            <a:ext cx="366364" cy="367290"/>
            <a:chOff x="-61783350" y="3743950"/>
            <a:chExt cx="316650" cy="317450"/>
          </a:xfrm>
        </p:grpSpPr>
        <p:sp>
          <p:nvSpPr>
            <p:cNvPr id="1969" name="Google Shape;1969;p44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1" name="Google Shape;1971;p44"/>
          <p:cNvSpPr/>
          <p:nvPr/>
        </p:nvSpPr>
        <p:spPr>
          <a:xfrm rot="5400000">
            <a:off x="8070549" y="1599138"/>
            <a:ext cx="356874" cy="356400"/>
          </a:xfrm>
          <a:custGeom>
            <a:rect b="b" l="l" r="r" t="t"/>
            <a:pathLst>
              <a:path extrusionOk="0" h="3240000" w="3244313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44"/>
          <p:cNvSpPr/>
          <p:nvPr/>
        </p:nvSpPr>
        <p:spPr>
          <a:xfrm>
            <a:off x="8064099" y="3144763"/>
            <a:ext cx="369740" cy="367223"/>
          </a:xfrm>
          <a:custGeom>
            <a:rect b="b" l="l" r="r" t="t"/>
            <a:pathLst>
              <a:path extrusionOk="0" h="2880180" w="2844151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rgbClr val="99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ImageDataGenerator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78" name="Google Shape;1978;p45"/>
          <p:cNvSpPr/>
          <p:nvPr/>
        </p:nvSpPr>
        <p:spPr>
          <a:xfrm flipH="1">
            <a:off x="7170525" y="1840902"/>
            <a:ext cx="846600" cy="1262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45"/>
          <p:cNvSpPr/>
          <p:nvPr/>
        </p:nvSpPr>
        <p:spPr>
          <a:xfrm flipH="1">
            <a:off x="5155975" y="2312150"/>
            <a:ext cx="846600" cy="790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45"/>
          <p:cNvSpPr/>
          <p:nvPr/>
        </p:nvSpPr>
        <p:spPr>
          <a:xfrm flipH="1">
            <a:off x="3141425" y="2312000"/>
            <a:ext cx="846600" cy="790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45"/>
          <p:cNvSpPr/>
          <p:nvPr/>
        </p:nvSpPr>
        <p:spPr>
          <a:xfrm flipH="1">
            <a:off x="1126875" y="1350176"/>
            <a:ext cx="846600" cy="1752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45"/>
          <p:cNvSpPr/>
          <p:nvPr/>
        </p:nvSpPr>
        <p:spPr>
          <a:xfrm>
            <a:off x="6633375" y="3331088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隨機縮放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3" name="Google Shape;1983;p45"/>
          <p:cNvSpPr/>
          <p:nvPr/>
        </p:nvSpPr>
        <p:spPr>
          <a:xfrm>
            <a:off x="4618825" y="3331100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隨機垂直移動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4" name="Google Shape;1984;p45"/>
          <p:cNvSpPr/>
          <p:nvPr/>
        </p:nvSpPr>
        <p:spPr>
          <a:xfrm>
            <a:off x="2697925" y="3331112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隨機水平移動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5" name="Google Shape;1985;p45"/>
          <p:cNvSpPr/>
          <p:nvPr/>
        </p:nvSpPr>
        <p:spPr>
          <a:xfrm>
            <a:off x="589725" y="3331101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隨機旋轉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6" name="Google Shape;1986;p45"/>
          <p:cNvSpPr txBox="1"/>
          <p:nvPr/>
        </p:nvSpPr>
        <p:spPr>
          <a:xfrm>
            <a:off x="2604275" y="39854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990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width_shift_range</a:t>
            </a:r>
            <a:endParaRPr b="0" i="0" sz="1700" u="none" cap="none" strike="noStrike">
              <a:solidFill>
                <a:srgbClr val="990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7" name="Google Shape;1987;p45"/>
          <p:cNvSpPr txBox="1"/>
          <p:nvPr/>
        </p:nvSpPr>
        <p:spPr>
          <a:xfrm>
            <a:off x="6633375" y="39854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zoom_range</a:t>
            </a:r>
            <a:endParaRPr b="0" i="0" sz="17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8" name="Google Shape;1988;p45"/>
          <p:cNvSpPr txBox="1"/>
          <p:nvPr/>
        </p:nvSpPr>
        <p:spPr>
          <a:xfrm>
            <a:off x="589725" y="3985398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rotation_range</a:t>
            </a:r>
            <a:endParaRPr b="0" i="0" sz="17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9" name="Google Shape;1989;p45"/>
          <p:cNvSpPr txBox="1"/>
          <p:nvPr/>
        </p:nvSpPr>
        <p:spPr>
          <a:xfrm>
            <a:off x="4618825" y="39854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height_shift_range</a:t>
            </a:r>
            <a:endParaRPr b="0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990" name="Google Shape;1990;p45"/>
          <p:cNvCxnSpPr/>
          <p:nvPr/>
        </p:nvCxnSpPr>
        <p:spPr>
          <a:xfrm>
            <a:off x="912550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1" name="Google Shape;1991;p45"/>
          <p:cNvCxnSpPr/>
          <p:nvPr/>
        </p:nvCxnSpPr>
        <p:spPr>
          <a:xfrm>
            <a:off x="2905775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2" name="Google Shape;1992;p45"/>
          <p:cNvCxnSpPr/>
          <p:nvPr/>
        </p:nvCxnSpPr>
        <p:spPr>
          <a:xfrm>
            <a:off x="4899000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3" name="Google Shape;1993;p45"/>
          <p:cNvCxnSpPr/>
          <p:nvPr/>
        </p:nvCxnSpPr>
        <p:spPr>
          <a:xfrm>
            <a:off x="6934875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模型介紹：EfficientNet</a:t>
            </a:r>
            <a:endParaRPr b="1"/>
          </a:p>
        </p:txBody>
      </p:sp>
      <p:grpSp>
        <p:nvGrpSpPr>
          <p:cNvPr id="1999" name="Google Shape;1999;p46"/>
          <p:cNvGrpSpPr/>
          <p:nvPr/>
        </p:nvGrpSpPr>
        <p:grpSpPr>
          <a:xfrm>
            <a:off x="1307278" y="1652567"/>
            <a:ext cx="1355229" cy="1377853"/>
            <a:chOff x="1307275" y="1695042"/>
            <a:chExt cx="1478700" cy="1478700"/>
          </a:xfrm>
        </p:grpSpPr>
        <p:sp>
          <p:nvSpPr>
            <p:cNvPr id="2000" name="Google Shape;2000;p46"/>
            <p:cNvSpPr/>
            <p:nvPr/>
          </p:nvSpPr>
          <p:spPr>
            <a:xfrm>
              <a:off x="1536624" y="1924483"/>
              <a:ext cx="1020000" cy="1020000"/>
            </a:xfrm>
            <a:prstGeom prst="blockArc">
              <a:avLst>
                <a:gd fmla="val 4910383" name="adj1"/>
                <a:gd fmla="val 8965948" name="adj2"/>
                <a:gd fmla="val 25605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1307275" y="1695042"/>
              <a:ext cx="1478700" cy="1478700"/>
            </a:xfrm>
            <a:prstGeom prst="donut">
              <a:avLst>
                <a:gd fmla="val 860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 rot="10800000">
              <a:off x="1383857" y="1771628"/>
              <a:ext cx="1325700" cy="13257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3" name="Google Shape;2003;p46"/>
          <p:cNvGrpSpPr/>
          <p:nvPr/>
        </p:nvGrpSpPr>
        <p:grpSpPr>
          <a:xfrm>
            <a:off x="3894386" y="1669883"/>
            <a:ext cx="1355229" cy="1343251"/>
            <a:chOff x="3568275" y="1695042"/>
            <a:chExt cx="1478700" cy="1478700"/>
          </a:xfrm>
        </p:grpSpPr>
        <p:sp>
          <p:nvSpPr>
            <p:cNvPr id="2004" name="Google Shape;2004;p46"/>
            <p:cNvSpPr/>
            <p:nvPr/>
          </p:nvSpPr>
          <p:spPr>
            <a:xfrm>
              <a:off x="3797699" y="1924483"/>
              <a:ext cx="1020000" cy="1020000"/>
            </a:xfrm>
            <a:prstGeom prst="blockArc">
              <a:avLst>
                <a:gd fmla="val 4910383" name="adj1"/>
                <a:gd fmla="val 17672677" name="adj2"/>
                <a:gd fmla="val 24816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3568275" y="1695042"/>
              <a:ext cx="1478700" cy="1478700"/>
            </a:xfrm>
            <a:prstGeom prst="donut">
              <a:avLst>
                <a:gd fmla="val 860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6"/>
            <p:cNvSpPr/>
            <p:nvPr/>
          </p:nvSpPr>
          <p:spPr>
            <a:xfrm rot="10800000">
              <a:off x="3644857" y="1771628"/>
              <a:ext cx="1325700" cy="1325700"/>
            </a:xfrm>
            <a:prstGeom prst="blockArc">
              <a:avLst>
                <a:gd fmla="val 10800000" name="adj1"/>
                <a:gd fmla="val 4016310" name="adj2"/>
                <a:gd fmla="val 25234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7" name="Google Shape;2007;p46"/>
          <p:cNvGrpSpPr/>
          <p:nvPr/>
        </p:nvGrpSpPr>
        <p:grpSpPr>
          <a:xfrm>
            <a:off x="6357915" y="1669876"/>
            <a:ext cx="1355229" cy="1343251"/>
            <a:chOff x="6247175" y="1695042"/>
            <a:chExt cx="1478700" cy="1478700"/>
          </a:xfrm>
        </p:grpSpPr>
        <p:sp>
          <p:nvSpPr>
            <p:cNvPr id="2008" name="Google Shape;2008;p46"/>
            <p:cNvSpPr/>
            <p:nvPr/>
          </p:nvSpPr>
          <p:spPr>
            <a:xfrm rot="-4499946">
              <a:off x="6476524" y="1924528"/>
              <a:ext cx="1019958" cy="1019958"/>
            </a:xfrm>
            <a:prstGeom prst="blockArc">
              <a:avLst>
                <a:gd fmla="val 4910383" name="adj1"/>
                <a:gd fmla="val 8965948" name="adj2"/>
                <a:gd fmla="val 25605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6247175" y="1695042"/>
              <a:ext cx="1478700" cy="1478700"/>
            </a:xfrm>
            <a:prstGeom prst="donut">
              <a:avLst>
                <a:gd fmla="val 860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6"/>
            <p:cNvSpPr/>
            <p:nvPr/>
          </p:nvSpPr>
          <p:spPr>
            <a:xfrm rot="10800000">
              <a:off x="6323757" y="1771628"/>
              <a:ext cx="1325700" cy="1325700"/>
            </a:xfrm>
            <a:prstGeom prst="blockArc">
              <a:avLst>
                <a:gd fmla="val 10800000" name="adj1"/>
                <a:gd fmla="val 16200074" name="adj2"/>
                <a:gd fmla="val 24287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1" name="Google Shape;2011;p46"/>
          <p:cNvSpPr txBox="1"/>
          <p:nvPr/>
        </p:nvSpPr>
        <p:spPr>
          <a:xfrm>
            <a:off x="3734639" y="3178125"/>
            <a:ext cx="17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Network Width</a:t>
            </a:r>
            <a:endParaRPr b="1" sz="2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2" name="Google Shape;2012;p46"/>
          <p:cNvSpPr txBox="1"/>
          <p:nvPr/>
        </p:nvSpPr>
        <p:spPr>
          <a:xfrm>
            <a:off x="1122838" y="3155025"/>
            <a:ext cx="172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Network Depth</a:t>
            </a:r>
            <a:endParaRPr b="1" sz="2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3" name="Google Shape;2013;p46"/>
          <p:cNvSpPr txBox="1"/>
          <p:nvPr/>
        </p:nvSpPr>
        <p:spPr>
          <a:xfrm>
            <a:off x="6325113" y="3178125"/>
            <a:ext cx="142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Resolution</a:t>
            </a:r>
            <a:endParaRPr b="1" sz="2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4" name="Google Shape;2014;p46"/>
          <p:cNvSpPr txBox="1"/>
          <p:nvPr/>
        </p:nvSpPr>
        <p:spPr>
          <a:xfrm>
            <a:off x="1026525" y="3772225"/>
            <a:ext cx="191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神經網路深度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5" name="Google Shape;2015;p46"/>
          <p:cNvSpPr txBox="1"/>
          <p:nvPr/>
        </p:nvSpPr>
        <p:spPr>
          <a:xfrm>
            <a:off x="3523350" y="3771975"/>
            <a:ext cx="19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神經網路寬度</a:t>
            </a:r>
            <a:endParaRPr b="1" sz="1600"/>
          </a:p>
        </p:txBody>
      </p:sp>
      <p:sp>
        <p:nvSpPr>
          <p:cNvPr id="2016" name="Google Shape;2016;p46"/>
          <p:cNvSpPr txBox="1"/>
          <p:nvPr/>
        </p:nvSpPr>
        <p:spPr>
          <a:xfrm>
            <a:off x="6077175" y="3771975"/>
            <a:ext cx="191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解析度</a:t>
            </a:r>
            <a:endParaRPr b="1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模型公式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2022" name="Google Shape;2022;p47"/>
          <p:cNvGrpSpPr/>
          <p:nvPr/>
        </p:nvGrpSpPr>
        <p:grpSpPr>
          <a:xfrm>
            <a:off x="3063641" y="1621358"/>
            <a:ext cx="3330703" cy="2842817"/>
            <a:chOff x="2789738" y="1526626"/>
            <a:chExt cx="3564537" cy="3027494"/>
          </a:xfrm>
        </p:grpSpPr>
        <p:sp>
          <p:nvSpPr>
            <p:cNvPr id="2023" name="Google Shape;2023;p47"/>
            <p:cNvSpPr/>
            <p:nvPr/>
          </p:nvSpPr>
          <p:spPr>
            <a:xfrm>
              <a:off x="5034217" y="1979176"/>
              <a:ext cx="676466" cy="1337874"/>
            </a:xfrm>
            <a:custGeom>
              <a:rect b="b" l="l" r="r" t="t"/>
              <a:pathLst>
                <a:path extrusionOk="0" h="11639" w="5885">
                  <a:moveTo>
                    <a:pt x="0" y="1"/>
                  </a:moveTo>
                  <a:lnTo>
                    <a:pt x="0" y="10672"/>
                  </a:lnTo>
                  <a:cubicBezTo>
                    <a:pt x="2234" y="10672"/>
                    <a:pt x="4278" y="11030"/>
                    <a:pt x="5885" y="11639"/>
                  </a:cubicBezTo>
                  <a:lnTo>
                    <a:pt x="5885" y="532"/>
                  </a:lnTo>
                  <a:cubicBezTo>
                    <a:pt x="4069" y="191"/>
                    <a:pt x="2080" y="1"/>
                    <a:pt x="0" y="1"/>
                  </a:cubicBezTo>
                  <a:close/>
                </a:path>
              </a:pathLst>
            </a:custGeom>
            <a:solidFill>
              <a:srgbClr val="FDB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7"/>
            <p:cNvSpPr/>
            <p:nvPr/>
          </p:nvSpPr>
          <p:spPr>
            <a:xfrm>
              <a:off x="5142728" y="2909793"/>
              <a:ext cx="1211547" cy="1603058"/>
            </a:xfrm>
            <a:custGeom>
              <a:rect b="b" l="l" r="r" t="t"/>
              <a:pathLst>
                <a:path extrusionOk="0" h="13946" w="10540">
                  <a:moveTo>
                    <a:pt x="927" y="1"/>
                  </a:moveTo>
                  <a:lnTo>
                    <a:pt x="927" y="4183"/>
                  </a:lnTo>
                  <a:lnTo>
                    <a:pt x="950" y="4183"/>
                  </a:lnTo>
                  <a:cubicBezTo>
                    <a:pt x="2970" y="4941"/>
                    <a:pt x="4278" y="6095"/>
                    <a:pt x="4278" y="7361"/>
                  </a:cubicBezTo>
                  <a:cubicBezTo>
                    <a:pt x="4278" y="8819"/>
                    <a:pt x="2575" y="8933"/>
                    <a:pt x="1" y="9673"/>
                  </a:cubicBezTo>
                  <a:lnTo>
                    <a:pt x="1" y="13946"/>
                  </a:lnTo>
                  <a:cubicBezTo>
                    <a:pt x="6131" y="13019"/>
                    <a:pt x="10540" y="10426"/>
                    <a:pt x="10540" y="7361"/>
                  </a:cubicBezTo>
                  <a:lnTo>
                    <a:pt x="10540" y="3107"/>
                  </a:lnTo>
                  <a:lnTo>
                    <a:pt x="10408" y="3107"/>
                  </a:lnTo>
                  <a:lnTo>
                    <a:pt x="10408" y="3770"/>
                  </a:lnTo>
                  <a:cubicBezTo>
                    <a:pt x="9859" y="2008"/>
                    <a:pt x="7874" y="3107"/>
                    <a:pt x="4977" y="2026"/>
                  </a:cubicBezTo>
                  <a:cubicBezTo>
                    <a:pt x="3765" y="1572"/>
                    <a:pt x="2403" y="287"/>
                    <a:pt x="927" y="1"/>
                  </a:cubicBezTo>
                  <a:close/>
                </a:path>
              </a:pathLst>
            </a:custGeom>
            <a:solidFill>
              <a:srgbClr val="DCE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4912601" y="3723509"/>
              <a:ext cx="230240" cy="789344"/>
            </a:xfrm>
            <a:custGeom>
              <a:rect b="b" l="l" r="r" t="t"/>
              <a:pathLst>
                <a:path extrusionOk="0" h="6867" w="2003">
                  <a:moveTo>
                    <a:pt x="0" y="1"/>
                  </a:moveTo>
                  <a:lnTo>
                    <a:pt x="0" y="3956"/>
                  </a:lnTo>
                  <a:lnTo>
                    <a:pt x="2003" y="6867"/>
                  </a:lnTo>
                  <a:lnTo>
                    <a:pt x="2003" y="26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3037681" y="1626861"/>
              <a:ext cx="1535699" cy="2138024"/>
            </a:xfrm>
            <a:custGeom>
              <a:rect b="b" l="l" r="r" t="t"/>
              <a:pathLst>
                <a:path extrusionOk="0" h="18600" w="13360">
                  <a:moveTo>
                    <a:pt x="13360" y="1"/>
                  </a:moveTo>
                  <a:cubicBezTo>
                    <a:pt x="7661" y="1"/>
                    <a:pt x="2689" y="1363"/>
                    <a:pt x="1" y="3406"/>
                  </a:cubicBezTo>
                  <a:lnTo>
                    <a:pt x="1" y="18600"/>
                  </a:lnTo>
                  <a:lnTo>
                    <a:pt x="4124" y="18600"/>
                  </a:lnTo>
                  <a:lnTo>
                    <a:pt x="4124" y="18522"/>
                  </a:lnTo>
                  <a:cubicBezTo>
                    <a:pt x="4124" y="16234"/>
                    <a:pt x="8251" y="14381"/>
                    <a:pt x="13360" y="14381"/>
                  </a:cubicBezTo>
                  <a:lnTo>
                    <a:pt x="13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3037681" y="2566444"/>
              <a:ext cx="622326" cy="1594092"/>
            </a:xfrm>
            <a:custGeom>
              <a:rect b="b" l="l" r="r" t="t"/>
              <a:pathLst>
                <a:path extrusionOk="0" h="13868" w="5414">
                  <a:moveTo>
                    <a:pt x="5413" y="0"/>
                  </a:moveTo>
                  <a:lnTo>
                    <a:pt x="1" y="1285"/>
                  </a:lnTo>
                  <a:lnTo>
                    <a:pt x="1" y="13868"/>
                  </a:lnTo>
                  <a:lnTo>
                    <a:pt x="5413" y="11257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3037681" y="3849377"/>
              <a:ext cx="2105149" cy="704743"/>
            </a:xfrm>
            <a:custGeom>
              <a:rect b="b" l="l" r="r" t="t"/>
              <a:pathLst>
                <a:path extrusionOk="0" h="6131" w="18314">
                  <a:moveTo>
                    <a:pt x="4142" y="0"/>
                  </a:moveTo>
                  <a:lnTo>
                    <a:pt x="1" y="1099"/>
                  </a:lnTo>
                  <a:lnTo>
                    <a:pt x="1" y="2707"/>
                  </a:lnTo>
                  <a:cubicBezTo>
                    <a:pt x="2630" y="4714"/>
                    <a:pt x="7457" y="6076"/>
                    <a:pt x="12996" y="6130"/>
                  </a:cubicBezTo>
                  <a:lnTo>
                    <a:pt x="13360" y="6130"/>
                  </a:lnTo>
                  <a:cubicBezTo>
                    <a:pt x="15081" y="6130"/>
                    <a:pt x="16765" y="5999"/>
                    <a:pt x="18314" y="5772"/>
                  </a:cubicBezTo>
                  <a:lnTo>
                    <a:pt x="18314" y="4146"/>
                  </a:lnTo>
                  <a:cubicBezTo>
                    <a:pt x="18272" y="4159"/>
                    <a:pt x="18231" y="4165"/>
                    <a:pt x="18189" y="4165"/>
                  </a:cubicBezTo>
                  <a:cubicBezTo>
                    <a:pt x="17627" y="4165"/>
                    <a:pt x="17019" y="3099"/>
                    <a:pt x="16396" y="3099"/>
                  </a:cubicBezTo>
                  <a:cubicBezTo>
                    <a:pt x="16368" y="3099"/>
                    <a:pt x="16340" y="3102"/>
                    <a:pt x="16311" y="3106"/>
                  </a:cubicBezTo>
                  <a:cubicBezTo>
                    <a:pt x="15380" y="3238"/>
                    <a:pt x="14381" y="3315"/>
                    <a:pt x="13360" y="3315"/>
                  </a:cubicBezTo>
                  <a:lnTo>
                    <a:pt x="12996" y="3315"/>
                  </a:lnTo>
                  <a:cubicBezTo>
                    <a:pt x="9763" y="3256"/>
                    <a:pt x="6944" y="2461"/>
                    <a:pt x="5413" y="1290"/>
                  </a:cubicBezTo>
                  <a:cubicBezTo>
                    <a:pt x="4619" y="681"/>
                    <a:pt x="4165" y="740"/>
                    <a:pt x="4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2789738" y="2096652"/>
              <a:ext cx="248057" cy="2063882"/>
            </a:xfrm>
            <a:custGeom>
              <a:rect b="b" l="l" r="r" t="t"/>
              <a:pathLst>
                <a:path extrusionOk="0" h="17955" w="2158">
                  <a:moveTo>
                    <a:pt x="2158" y="0"/>
                  </a:moveTo>
                  <a:cubicBezTo>
                    <a:pt x="1136" y="777"/>
                    <a:pt x="437" y="1649"/>
                    <a:pt x="151" y="2575"/>
                  </a:cubicBezTo>
                  <a:lnTo>
                    <a:pt x="151" y="1912"/>
                  </a:lnTo>
                  <a:lnTo>
                    <a:pt x="1" y="1912"/>
                  </a:lnTo>
                  <a:lnTo>
                    <a:pt x="1" y="14435"/>
                  </a:lnTo>
                  <a:cubicBezTo>
                    <a:pt x="1" y="15725"/>
                    <a:pt x="795" y="16933"/>
                    <a:pt x="2158" y="17955"/>
                  </a:cubicBezTo>
                  <a:lnTo>
                    <a:pt x="21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4573274" y="2055386"/>
              <a:ext cx="676006" cy="1335230"/>
            </a:xfrm>
            <a:custGeom>
              <a:rect b="b" l="l" r="r" t="t"/>
              <a:pathLst>
                <a:path extrusionOk="0" h="11616" w="5881">
                  <a:moveTo>
                    <a:pt x="1" y="1"/>
                  </a:moveTo>
                  <a:lnTo>
                    <a:pt x="1" y="10653"/>
                  </a:lnTo>
                  <a:cubicBezTo>
                    <a:pt x="2230" y="10653"/>
                    <a:pt x="4273" y="11012"/>
                    <a:pt x="5881" y="11616"/>
                  </a:cubicBezTo>
                  <a:lnTo>
                    <a:pt x="5881" y="509"/>
                  </a:lnTo>
                  <a:cubicBezTo>
                    <a:pt x="4065" y="169"/>
                    <a:pt x="2080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4573274" y="1857561"/>
              <a:ext cx="1137406" cy="437030"/>
            </a:xfrm>
            <a:custGeom>
              <a:rect b="b" l="l" r="r" t="t"/>
              <a:pathLst>
                <a:path extrusionOk="0" h="3802" w="9895">
                  <a:moveTo>
                    <a:pt x="1" y="1"/>
                  </a:moveTo>
                  <a:lnTo>
                    <a:pt x="1" y="2821"/>
                  </a:lnTo>
                  <a:cubicBezTo>
                    <a:pt x="2248" y="2821"/>
                    <a:pt x="4273" y="3197"/>
                    <a:pt x="5881" y="3801"/>
                  </a:cubicBezTo>
                  <a:lnTo>
                    <a:pt x="9895" y="1590"/>
                  </a:lnTo>
                  <a:cubicBezTo>
                    <a:pt x="7189" y="586"/>
                    <a:pt x="378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7"/>
            <p:cNvSpPr/>
            <p:nvPr/>
          </p:nvSpPr>
          <p:spPr>
            <a:xfrm>
              <a:off x="4912601" y="2661966"/>
              <a:ext cx="1441672" cy="1368105"/>
            </a:xfrm>
            <a:custGeom>
              <a:rect b="b" l="l" r="r" t="t"/>
              <a:pathLst>
                <a:path extrusionOk="0" h="11902" w="12542">
                  <a:moveTo>
                    <a:pt x="6979" y="0"/>
                  </a:moveTo>
                  <a:lnTo>
                    <a:pt x="2911" y="2157"/>
                  </a:lnTo>
                  <a:cubicBezTo>
                    <a:pt x="4954" y="2933"/>
                    <a:pt x="6280" y="4050"/>
                    <a:pt x="6280" y="5317"/>
                  </a:cubicBezTo>
                  <a:cubicBezTo>
                    <a:pt x="6280" y="7152"/>
                    <a:pt x="3651" y="8687"/>
                    <a:pt x="0" y="9236"/>
                  </a:cubicBezTo>
                  <a:lnTo>
                    <a:pt x="2003" y="11901"/>
                  </a:lnTo>
                  <a:cubicBezTo>
                    <a:pt x="8133" y="10975"/>
                    <a:pt x="12542" y="8382"/>
                    <a:pt x="12542" y="5317"/>
                  </a:cubicBezTo>
                  <a:cubicBezTo>
                    <a:pt x="12542" y="3179"/>
                    <a:pt x="10385" y="1271"/>
                    <a:pt x="6979" y="0"/>
                  </a:cubicBezTo>
                  <a:close/>
                </a:path>
              </a:pathLst>
            </a:custGeom>
            <a:solidFill>
              <a:srgbClr val="F0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7"/>
            <p:cNvSpPr/>
            <p:nvPr/>
          </p:nvSpPr>
          <p:spPr>
            <a:xfrm>
              <a:off x="3037681" y="3810180"/>
              <a:ext cx="2105149" cy="559105"/>
            </a:xfrm>
            <a:custGeom>
              <a:rect b="b" l="l" r="r" t="t"/>
              <a:pathLst>
                <a:path extrusionOk="0" h="4864" w="18314">
                  <a:moveTo>
                    <a:pt x="5413" y="1"/>
                  </a:moveTo>
                  <a:lnTo>
                    <a:pt x="1" y="1440"/>
                  </a:lnTo>
                  <a:cubicBezTo>
                    <a:pt x="2630" y="3447"/>
                    <a:pt x="7457" y="4791"/>
                    <a:pt x="12996" y="4846"/>
                  </a:cubicBezTo>
                  <a:cubicBezTo>
                    <a:pt x="13110" y="4846"/>
                    <a:pt x="13223" y="4864"/>
                    <a:pt x="13360" y="4864"/>
                  </a:cubicBezTo>
                  <a:cubicBezTo>
                    <a:pt x="15081" y="4864"/>
                    <a:pt x="16765" y="4732"/>
                    <a:pt x="18314" y="4487"/>
                  </a:cubicBezTo>
                  <a:lnTo>
                    <a:pt x="16311" y="1840"/>
                  </a:lnTo>
                  <a:cubicBezTo>
                    <a:pt x="15380" y="1971"/>
                    <a:pt x="14381" y="2044"/>
                    <a:pt x="13360" y="2044"/>
                  </a:cubicBezTo>
                  <a:lnTo>
                    <a:pt x="13151" y="2044"/>
                  </a:lnTo>
                  <a:cubicBezTo>
                    <a:pt x="9841" y="2008"/>
                    <a:pt x="6980" y="1195"/>
                    <a:pt x="5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2789738" y="1526626"/>
              <a:ext cx="1783640" cy="1203270"/>
            </a:xfrm>
            <a:custGeom>
              <a:rect b="b" l="l" r="r" t="t"/>
              <a:pathLst>
                <a:path extrusionOk="0" h="10468" w="15517">
                  <a:moveTo>
                    <a:pt x="15517" y="1"/>
                  </a:moveTo>
                  <a:cubicBezTo>
                    <a:pt x="6944" y="1"/>
                    <a:pt x="1" y="3107"/>
                    <a:pt x="1" y="6948"/>
                  </a:cubicBezTo>
                  <a:cubicBezTo>
                    <a:pt x="1" y="8233"/>
                    <a:pt x="795" y="9446"/>
                    <a:pt x="2158" y="10467"/>
                  </a:cubicBezTo>
                  <a:lnTo>
                    <a:pt x="7570" y="9046"/>
                  </a:lnTo>
                  <a:cubicBezTo>
                    <a:pt x="6753" y="8442"/>
                    <a:pt x="6281" y="7720"/>
                    <a:pt x="6281" y="6948"/>
                  </a:cubicBezTo>
                  <a:cubicBezTo>
                    <a:pt x="6281" y="4655"/>
                    <a:pt x="10408" y="3334"/>
                    <a:pt x="15517" y="3334"/>
                  </a:cubicBezTo>
                  <a:lnTo>
                    <a:pt x="15517" y="2821"/>
                  </a:lnTo>
                  <a:lnTo>
                    <a:pt x="155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5" name="Google Shape;2035;p47"/>
          <p:cNvSpPr txBox="1"/>
          <p:nvPr/>
        </p:nvSpPr>
        <p:spPr>
          <a:xfrm>
            <a:off x="900200" y="351643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寬度</a:t>
            </a:r>
            <a:endParaRPr b="1" i="0" sz="17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6" name="Google Shape;2036;p47"/>
          <p:cNvSpPr txBox="1"/>
          <p:nvPr/>
        </p:nvSpPr>
        <p:spPr>
          <a:xfrm>
            <a:off x="900200" y="3844335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rgbClr val="3B9DA1"/>
                </a:solidFill>
                <a:latin typeface="Fira Sans"/>
                <a:ea typeface="Fira Sans"/>
                <a:cs typeface="Fira Sans"/>
                <a:sym typeface="Fira Sans"/>
              </a:rPr>
              <a:t>(1.1)^N</a:t>
            </a:r>
            <a:endParaRPr b="0" i="0" u="none" cap="none" strike="noStrike">
              <a:solidFill>
                <a:srgbClr val="3B9DA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7" name="Google Shape;2037;p47"/>
          <p:cNvSpPr txBox="1"/>
          <p:nvPr/>
        </p:nvSpPr>
        <p:spPr>
          <a:xfrm>
            <a:off x="900200" y="186031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深度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8" name="Google Shape;2038;p47"/>
          <p:cNvSpPr txBox="1"/>
          <p:nvPr/>
        </p:nvSpPr>
        <p:spPr>
          <a:xfrm>
            <a:off x="900200" y="2188215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(1.2)^N</a:t>
            </a:r>
            <a:r>
              <a:rPr b="0" i="0" lang="zh-TW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0" i="0" u="none" cap="none" strike="noStrike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9" name="Google Shape;2039;p47"/>
          <p:cNvSpPr txBox="1"/>
          <p:nvPr/>
        </p:nvSpPr>
        <p:spPr>
          <a:xfrm>
            <a:off x="6394350" y="2195302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(1.15)^N</a:t>
            </a:r>
            <a:endParaRPr b="0" i="0" u="none" cap="none" strike="noStrik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0" name="Google Shape;2040;p47"/>
          <p:cNvSpPr txBox="1"/>
          <p:nvPr/>
        </p:nvSpPr>
        <p:spPr>
          <a:xfrm>
            <a:off x="6394350" y="1867400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解析度</a:t>
            </a:r>
            <a:endParaRPr b="1" i="0" sz="17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1" name="Google Shape;2041;p47"/>
          <p:cNvSpPr txBox="1"/>
          <p:nvPr/>
        </p:nvSpPr>
        <p:spPr>
          <a:xfrm>
            <a:off x="6394350" y="3452770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B7B7B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計算所需資源</a:t>
            </a:r>
            <a:endParaRPr b="1" i="0" sz="1700" u="none" cap="none" strike="noStrike">
              <a:solidFill>
                <a:srgbClr val="B7B7B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2" name="Google Shape;2042;p47"/>
          <p:cNvSpPr txBox="1"/>
          <p:nvPr/>
        </p:nvSpPr>
        <p:spPr>
          <a:xfrm>
            <a:off x="6394350" y="3844322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rgbClr val="B7B7B7"/>
                </a:solidFill>
                <a:latin typeface="Fira Sans"/>
                <a:ea typeface="Fira Sans"/>
                <a:cs typeface="Fira Sans"/>
                <a:sym typeface="Fira Sans"/>
              </a:rPr>
              <a:t>2^N</a:t>
            </a:r>
            <a:endParaRPr>
              <a:solidFill>
                <a:srgbClr val="B7B7B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3" name="Google Shape;2043;p47"/>
          <p:cNvSpPr/>
          <p:nvPr/>
        </p:nvSpPr>
        <p:spPr>
          <a:xfrm>
            <a:off x="994979" y="1493936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4" name="Google Shape;2044;p47"/>
          <p:cNvGrpSpPr/>
          <p:nvPr/>
        </p:nvGrpSpPr>
        <p:grpSpPr>
          <a:xfrm>
            <a:off x="8001419" y="1493936"/>
            <a:ext cx="359075" cy="358844"/>
            <a:chOff x="-61351725" y="3372400"/>
            <a:chExt cx="310350" cy="310150"/>
          </a:xfrm>
        </p:grpSpPr>
        <p:sp>
          <p:nvSpPr>
            <p:cNvPr id="2045" name="Google Shape;2045;p47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7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7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8" name="Google Shape;2048;p47"/>
          <p:cNvSpPr/>
          <p:nvPr/>
        </p:nvSpPr>
        <p:spPr>
          <a:xfrm>
            <a:off x="7997329" y="3072724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9" name="Google Shape;2049;p47"/>
          <p:cNvGrpSpPr/>
          <p:nvPr/>
        </p:nvGrpSpPr>
        <p:grpSpPr>
          <a:xfrm>
            <a:off x="995035" y="3151734"/>
            <a:ext cx="367261" cy="364686"/>
            <a:chOff x="-64781025" y="3361050"/>
            <a:chExt cx="317425" cy="315200"/>
          </a:xfrm>
        </p:grpSpPr>
        <p:sp>
          <p:nvSpPr>
            <p:cNvPr id="2050" name="Google Shape;2050;p47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4" name="Google Shape;2054;p47"/>
          <p:cNvSpPr txBox="1"/>
          <p:nvPr/>
        </p:nvSpPr>
        <p:spPr>
          <a:xfrm>
            <a:off x="658675" y="4588450"/>
            <a:ext cx="53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highlight>
                  <a:srgbClr val="FFFFFF"/>
                </a:highlight>
              </a:rPr>
              <a:t>◇複合式模型縮放 (compound model scaling)，依照一個固定的比例來調整這三個維度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8"/>
          <p:cNvSpPr/>
          <p:nvPr/>
        </p:nvSpPr>
        <p:spPr>
          <a:xfrm>
            <a:off x="4099200" y="3537250"/>
            <a:ext cx="4366500" cy="821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48"/>
          <p:cNvSpPr/>
          <p:nvPr/>
        </p:nvSpPr>
        <p:spPr>
          <a:xfrm>
            <a:off x="564550" y="3537350"/>
            <a:ext cx="3248700" cy="821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48"/>
          <p:cNvSpPr/>
          <p:nvPr/>
        </p:nvSpPr>
        <p:spPr>
          <a:xfrm>
            <a:off x="576100" y="2424750"/>
            <a:ext cx="7814100" cy="82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48"/>
          <p:cNvSpPr/>
          <p:nvPr/>
        </p:nvSpPr>
        <p:spPr>
          <a:xfrm>
            <a:off x="4108650" y="1312238"/>
            <a:ext cx="4366500" cy="821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48"/>
          <p:cNvSpPr/>
          <p:nvPr/>
        </p:nvSpPr>
        <p:spPr>
          <a:xfrm>
            <a:off x="564550" y="1312150"/>
            <a:ext cx="3248700" cy="821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48"/>
          <p:cNvSpPr txBox="1"/>
          <p:nvPr/>
        </p:nvSpPr>
        <p:spPr>
          <a:xfrm>
            <a:off x="1467450" y="494225"/>
            <a:ext cx="62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Module</a:t>
            </a:r>
            <a:endParaRPr b="1" sz="2800"/>
          </a:p>
        </p:txBody>
      </p:sp>
      <p:sp>
        <p:nvSpPr>
          <p:cNvPr id="2065" name="Google Shape;2065;p48"/>
          <p:cNvSpPr/>
          <p:nvPr/>
        </p:nvSpPr>
        <p:spPr>
          <a:xfrm>
            <a:off x="665862" y="145938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48"/>
          <p:cNvSpPr/>
          <p:nvPr/>
        </p:nvSpPr>
        <p:spPr>
          <a:xfrm>
            <a:off x="1813262" y="145938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48"/>
          <p:cNvSpPr/>
          <p:nvPr/>
        </p:nvSpPr>
        <p:spPr>
          <a:xfrm>
            <a:off x="2960662" y="1459389"/>
            <a:ext cx="750600" cy="527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48"/>
          <p:cNvSpPr/>
          <p:nvPr/>
        </p:nvSpPr>
        <p:spPr>
          <a:xfrm>
            <a:off x="1424988" y="1628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48"/>
          <p:cNvSpPr/>
          <p:nvPr/>
        </p:nvSpPr>
        <p:spPr>
          <a:xfrm>
            <a:off x="2572388" y="1628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48"/>
          <p:cNvSpPr txBox="1"/>
          <p:nvPr/>
        </p:nvSpPr>
        <p:spPr>
          <a:xfrm>
            <a:off x="588450" y="1415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Depthwise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71" name="Google Shape;2071;p48"/>
          <p:cNvSpPr txBox="1"/>
          <p:nvPr/>
        </p:nvSpPr>
        <p:spPr>
          <a:xfrm>
            <a:off x="2883250" y="1415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Activation</a:t>
            </a:r>
            <a:endParaRPr b="1" sz="800"/>
          </a:p>
        </p:txBody>
      </p:sp>
      <p:sp>
        <p:nvSpPr>
          <p:cNvPr id="2072" name="Google Shape;2072;p48"/>
          <p:cNvSpPr txBox="1"/>
          <p:nvPr/>
        </p:nvSpPr>
        <p:spPr>
          <a:xfrm>
            <a:off x="1735850" y="1415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073" name="Google Shape;2073;p48"/>
          <p:cNvSpPr/>
          <p:nvPr/>
        </p:nvSpPr>
        <p:spPr>
          <a:xfrm>
            <a:off x="4195462" y="1459377"/>
            <a:ext cx="750600" cy="527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48"/>
          <p:cNvSpPr/>
          <p:nvPr/>
        </p:nvSpPr>
        <p:spPr>
          <a:xfrm>
            <a:off x="5342862" y="1459377"/>
            <a:ext cx="750600" cy="527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48"/>
          <p:cNvSpPr/>
          <p:nvPr/>
        </p:nvSpPr>
        <p:spPr>
          <a:xfrm>
            <a:off x="6490262" y="1459377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48"/>
          <p:cNvSpPr/>
          <p:nvPr/>
        </p:nvSpPr>
        <p:spPr>
          <a:xfrm>
            <a:off x="4954588" y="1628086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48"/>
          <p:cNvSpPr/>
          <p:nvPr/>
        </p:nvSpPr>
        <p:spPr>
          <a:xfrm>
            <a:off x="6101988" y="1628086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48"/>
          <p:cNvSpPr txBox="1"/>
          <p:nvPr/>
        </p:nvSpPr>
        <p:spPr>
          <a:xfrm>
            <a:off x="4128850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Global Average Pooling</a:t>
            </a:r>
            <a:endParaRPr b="1" sz="800"/>
          </a:p>
        </p:txBody>
      </p:sp>
      <p:sp>
        <p:nvSpPr>
          <p:cNvPr id="2079" name="Google Shape;2079;p48"/>
          <p:cNvSpPr txBox="1"/>
          <p:nvPr/>
        </p:nvSpPr>
        <p:spPr>
          <a:xfrm>
            <a:off x="6412500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80" name="Google Shape;2080;p48"/>
          <p:cNvSpPr txBox="1"/>
          <p:nvPr/>
        </p:nvSpPr>
        <p:spPr>
          <a:xfrm>
            <a:off x="5270675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Rescaling</a:t>
            </a:r>
            <a:endParaRPr b="1" sz="800"/>
          </a:p>
        </p:txBody>
      </p:sp>
      <p:sp>
        <p:nvSpPr>
          <p:cNvPr id="2081" name="Google Shape;2081;p48"/>
          <p:cNvSpPr/>
          <p:nvPr/>
        </p:nvSpPr>
        <p:spPr>
          <a:xfrm>
            <a:off x="7637562" y="1459327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48"/>
          <p:cNvSpPr/>
          <p:nvPr/>
        </p:nvSpPr>
        <p:spPr>
          <a:xfrm>
            <a:off x="7249288" y="1628036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48"/>
          <p:cNvSpPr txBox="1"/>
          <p:nvPr/>
        </p:nvSpPr>
        <p:spPr>
          <a:xfrm>
            <a:off x="7559850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84" name="Google Shape;2084;p48"/>
          <p:cNvSpPr/>
          <p:nvPr/>
        </p:nvSpPr>
        <p:spPr>
          <a:xfrm>
            <a:off x="2960512" y="2571739"/>
            <a:ext cx="750600" cy="527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48"/>
          <p:cNvSpPr/>
          <p:nvPr/>
        </p:nvSpPr>
        <p:spPr>
          <a:xfrm>
            <a:off x="1813162" y="257183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48"/>
          <p:cNvSpPr/>
          <p:nvPr/>
        </p:nvSpPr>
        <p:spPr>
          <a:xfrm>
            <a:off x="665862" y="257183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48"/>
          <p:cNvSpPr/>
          <p:nvPr/>
        </p:nvSpPr>
        <p:spPr>
          <a:xfrm>
            <a:off x="1424888" y="274054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48"/>
          <p:cNvSpPr/>
          <p:nvPr/>
        </p:nvSpPr>
        <p:spPr>
          <a:xfrm>
            <a:off x="2572288" y="274054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48"/>
          <p:cNvSpPr/>
          <p:nvPr/>
        </p:nvSpPr>
        <p:spPr>
          <a:xfrm>
            <a:off x="4107862" y="2571789"/>
            <a:ext cx="750600" cy="527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48"/>
          <p:cNvSpPr/>
          <p:nvPr/>
        </p:nvSpPr>
        <p:spPr>
          <a:xfrm>
            <a:off x="3719588" y="27404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48"/>
          <p:cNvSpPr/>
          <p:nvPr/>
        </p:nvSpPr>
        <p:spPr>
          <a:xfrm>
            <a:off x="5255187" y="257183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48"/>
          <p:cNvSpPr/>
          <p:nvPr/>
        </p:nvSpPr>
        <p:spPr>
          <a:xfrm>
            <a:off x="4866888" y="274057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48"/>
          <p:cNvSpPr/>
          <p:nvPr/>
        </p:nvSpPr>
        <p:spPr>
          <a:xfrm>
            <a:off x="6014288" y="274057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48"/>
          <p:cNvSpPr/>
          <p:nvPr/>
        </p:nvSpPr>
        <p:spPr>
          <a:xfrm>
            <a:off x="7161588" y="274052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48"/>
          <p:cNvSpPr/>
          <p:nvPr/>
        </p:nvSpPr>
        <p:spPr>
          <a:xfrm>
            <a:off x="6402512" y="257183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48"/>
          <p:cNvSpPr/>
          <p:nvPr/>
        </p:nvSpPr>
        <p:spPr>
          <a:xfrm>
            <a:off x="7549837" y="2571739"/>
            <a:ext cx="750600" cy="527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48"/>
          <p:cNvSpPr txBox="1"/>
          <p:nvPr/>
        </p:nvSpPr>
        <p:spPr>
          <a:xfrm>
            <a:off x="2882800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Activation</a:t>
            </a:r>
            <a:endParaRPr b="1" sz="800"/>
          </a:p>
        </p:txBody>
      </p:sp>
      <p:sp>
        <p:nvSpPr>
          <p:cNvPr id="2098" name="Google Shape;2098;p48"/>
          <p:cNvSpPr txBox="1"/>
          <p:nvPr/>
        </p:nvSpPr>
        <p:spPr>
          <a:xfrm>
            <a:off x="588100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Depthwise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99" name="Google Shape;2099;p48"/>
          <p:cNvSpPr txBox="1"/>
          <p:nvPr/>
        </p:nvSpPr>
        <p:spPr>
          <a:xfrm>
            <a:off x="5177475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Depthwise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100" name="Google Shape;2100;p48"/>
          <p:cNvSpPr txBox="1"/>
          <p:nvPr/>
        </p:nvSpPr>
        <p:spPr>
          <a:xfrm>
            <a:off x="1735450" y="25275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01" name="Google Shape;2101;p48"/>
          <p:cNvSpPr txBox="1"/>
          <p:nvPr/>
        </p:nvSpPr>
        <p:spPr>
          <a:xfrm>
            <a:off x="6324800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02" name="Google Shape;2102;p48"/>
          <p:cNvSpPr txBox="1"/>
          <p:nvPr/>
        </p:nvSpPr>
        <p:spPr>
          <a:xfrm>
            <a:off x="7472125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Activation</a:t>
            </a:r>
            <a:endParaRPr b="1" sz="800"/>
          </a:p>
        </p:txBody>
      </p:sp>
      <p:sp>
        <p:nvSpPr>
          <p:cNvPr id="2103" name="Google Shape;2103;p48"/>
          <p:cNvSpPr txBox="1"/>
          <p:nvPr/>
        </p:nvSpPr>
        <p:spPr>
          <a:xfrm>
            <a:off x="4030138" y="25275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Zero Padding</a:t>
            </a:r>
            <a:endParaRPr b="1" sz="800"/>
          </a:p>
        </p:txBody>
      </p:sp>
      <p:sp>
        <p:nvSpPr>
          <p:cNvPr id="2104" name="Google Shape;2104;p48"/>
          <p:cNvSpPr/>
          <p:nvPr/>
        </p:nvSpPr>
        <p:spPr>
          <a:xfrm>
            <a:off x="666162" y="3684289"/>
            <a:ext cx="750600" cy="52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48"/>
          <p:cNvSpPr/>
          <p:nvPr/>
        </p:nvSpPr>
        <p:spPr>
          <a:xfrm>
            <a:off x="2961012" y="368428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48"/>
          <p:cNvSpPr/>
          <p:nvPr/>
        </p:nvSpPr>
        <p:spPr>
          <a:xfrm>
            <a:off x="1813612" y="368408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48"/>
          <p:cNvSpPr/>
          <p:nvPr/>
        </p:nvSpPr>
        <p:spPr>
          <a:xfrm>
            <a:off x="1425288" y="3853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48"/>
          <p:cNvSpPr/>
          <p:nvPr/>
        </p:nvSpPr>
        <p:spPr>
          <a:xfrm>
            <a:off x="2572688" y="3853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48"/>
          <p:cNvSpPr txBox="1"/>
          <p:nvPr/>
        </p:nvSpPr>
        <p:spPr>
          <a:xfrm>
            <a:off x="588450" y="36400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Multiply</a:t>
            </a:r>
            <a:endParaRPr b="1" sz="800"/>
          </a:p>
        </p:txBody>
      </p:sp>
      <p:sp>
        <p:nvSpPr>
          <p:cNvPr id="2110" name="Google Shape;2110;p48"/>
          <p:cNvSpPr txBox="1"/>
          <p:nvPr/>
        </p:nvSpPr>
        <p:spPr>
          <a:xfrm>
            <a:off x="1735875" y="36398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111" name="Google Shape;2111;p48"/>
          <p:cNvSpPr txBox="1"/>
          <p:nvPr/>
        </p:nvSpPr>
        <p:spPr>
          <a:xfrm>
            <a:off x="2883300" y="36400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12" name="Google Shape;2112;p48"/>
          <p:cNvSpPr/>
          <p:nvPr/>
        </p:nvSpPr>
        <p:spPr>
          <a:xfrm>
            <a:off x="5333437" y="368438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48"/>
          <p:cNvSpPr/>
          <p:nvPr/>
        </p:nvSpPr>
        <p:spPr>
          <a:xfrm>
            <a:off x="4945138" y="385312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48"/>
          <p:cNvSpPr/>
          <p:nvPr/>
        </p:nvSpPr>
        <p:spPr>
          <a:xfrm>
            <a:off x="6092538" y="385312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48"/>
          <p:cNvSpPr/>
          <p:nvPr/>
        </p:nvSpPr>
        <p:spPr>
          <a:xfrm>
            <a:off x="7239838" y="385307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48"/>
          <p:cNvSpPr/>
          <p:nvPr/>
        </p:nvSpPr>
        <p:spPr>
          <a:xfrm>
            <a:off x="6480762" y="368438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48"/>
          <p:cNvSpPr/>
          <p:nvPr/>
        </p:nvSpPr>
        <p:spPr>
          <a:xfrm>
            <a:off x="7628087" y="3684289"/>
            <a:ext cx="750600" cy="527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48"/>
          <p:cNvSpPr txBox="1"/>
          <p:nvPr/>
        </p:nvSpPr>
        <p:spPr>
          <a:xfrm>
            <a:off x="5255725" y="3640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119" name="Google Shape;2119;p48"/>
          <p:cNvSpPr txBox="1"/>
          <p:nvPr/>
        </p:nvSpPr>
        <p:spPr>
          <a:xfrm>
            <a:off x="6403050" y="3640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20" name="Google Shape;2120;p48"/>
          <p:cNvSpPr txBox="1"/>
          <p:nvPr/>
        </p:nvSpPr>
        <p:spPr>
          <a:xfrm>
            <a:off x="7550375" y="36401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Dropout</a:t>
            </a:r>
            <a:endParaRPr b="1" sz="800"/>
          </a:p>
        </p:txBody>
      </p:sp>
      <p:sp>
        <p:nvSpPr>
          <p:cNvPr id="2121" name="Google Shape;2121;p48"/>
          <p:cNvSpPr/>
          <p:nvPr/>
        </p:nvSpPr>
        <p:spPr>
          <a:xfrm>
            <a:off x="4186062" y="3684389"/>
            <a:ext cx="750600" cy="52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48"/>
          <p:cNvSpPr txBox="1"/>
          <p:nvPr/>
        </p:nvSpPr>
        <p:spPr>
          <a:xfrm>
            <a:off x="4108350" y="36398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Multiply</a:t>
            </a:r>
            <a:endParaRPr b="1" sz="800"/>
          </a:p>
        </p:txBody>
      </p:sp>
      <p:sp>
        <p:nvSpPr>
          <p:cNvPr id="2123" name="Google Shape;2123;p48"/>
          <p:cNvSpPr txBox="1"/>
          <p:nvPr/>
        </p:nvSpPr>
        <p:spPr>
          <a:xfrm>
            <a:off x="1759550" y="205840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1</a:t>
            </a:r>
            <a:endParaRPr b="1" sz="1000"/>
          </a:p>
        </p:txBody>
      </p:sp>
      <p:sp>
        <p:nvSpPr>
          <p:cNvPr id="2124" name="Google Shape;2124;p48"/>
          <p:cNvSpPr txBox="1"/>
          <p:nvPr/>
        </p:nvSpPr>
        <p:spPr>
          <a:xfrm>
            <a:off x="5862600" y="205840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2</a:t>
            </a:r>
            <a:endParaRPr b="1" sz="1000"/>
          </a:p>
        </p:txBody>
      </p:sp>
      <p:sp>
        <p:nvSpPr>
          <p:cNvPr id="2125" name="Google Shape;2125;p48"/>
          <p:cNvSpPr txBox="1"/>
          <p:nvPr/>
        </p:nvSpPr>
        <p:spPr>
          <a:xfrm>
            <a:off x="4142700" y="3148725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3</a:t>
            </a:r>
            <a:endParaRPr b="1" sz="1000"/>
          </a:p>
        </p:txBody>
      </p:sp>
      <p:sp>
        <p:nvSpPr>
          <p:cNvPr id="2126" name="Google Shape;2126;p48"/>
          <p:cNvSpPr txBox="1"/>
          <p:nvPr/>
        </p:nvSpPr>
        <p:spPr>
          <a:xfrm>
            <a:off x="1759150" y="425575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4</a:t>
            </a:r>
            <a:endParaRPr b="1" sz="1000"/>
          </a:p>
        </p:txBody>
      </p:sp>
      <p:sp>
        <p:nvSpPr>
          <p:cNvPr id="2127" name="Google Shape;2127;p48"/>
          <p:cNvSpPr txBox="1"/>
          <p:nvPr/>
        </p:nvSpPr>
        <p:spPr>
          <a:xfrm>
            <a:off x="5862600" y="425575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5</a:t>
            </a:r>
            <a:endParaRPr b="1"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Blocks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33" name="Google Shape;2133;p49"/>
          <p:cNvSpPr/>
          <p:nvPr/>
        </p:nvSpPr>
        <p:spPr>
          <a:xfrm>
            <a:off x="669100" y="1925476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134" name="Google Shape;2134;p49"/>
          <p:cNvGrpSpPr/>
          <p:nvPr/>
        </p:nvGrpSpPr>
        <p:grpSpPr>
          <a:xfrm>
            <a:off x="3297934" y="1422609"/>
            <a:ext cx="2547803" cy="2734944"/>
            <a:chOff x="3345374" y="1042825"/>
            <a:chExt cx="1982880" cy="2128527"/>
          </a:xfrm>
        </p:grpSpPr>
        <p:sp>
          <p:nvSpPr>
            <p:cNvPr id="2135" name="Google Shape;2135;p49"/>
            <p:cNvSpPr/>
            <p:nvPr/>
          </p:nvSpPr>
          <p:spPr>
            <a:xfrm>
              <a:off x="3878532" y="2513220"/>
              <a:ext cx="968247" cy="525319"/>
            </a:xfrm>
            <a:custGeom>
              <a:rect b="b" l="l" r="r" t="t"/>
              <a:pathLst>
                <a:path extrusionOk="0" h="6376" w="11752">
                  <a:moveTo>
                    <a:pt x="0" y="0"/>
                  </a:moveTo>
                  <a:lnTo>
                    <a:pt x="0" y="6376"/>
                  </a:lnTo>
                  <a:lnTo>
                    <a:pt x="11752" y="6376"/>
                  </a:lnTo>
                  <a:lnTo>
                    <a:pt x="117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9"/>
            <p:cNvSpPr/>
            <p:nvPr/>
          </p:nvSpPr>
          <p:spPr>
            <a:xfrm>
              <a:off x="3464033" y="2385599"/>
              <a:ext cx="1746009" cy="785753"/>
            </a:xfrm>
            <a:custGeom>
              <a:rect b="b" l="l" r="r" t="t"/>
              <a:pathLst>
                <a:path extrusionOk="0" h="9537" w="21192">
                  <a:moveTo>
                    <a:pt x="10551" y="1728"/>
                  </a:moveTo>
                  <a:cubicBezTo>
                    <a:pt x="12285" y="1728"/>
                    <a:pt x="13953" y="1996"/>
                    <a:pt x="14757" y="2457"/>
                  </a:cubicBezTo>
                  <a:cubicBezTo>
                    <a:pt x="15893" y="3102"/>
                    <a:pt x="14948" y="3879"/>
                    <a:pt x="12637" y="4178"/>
                  </a:cubicBezTo>
                  <a:cubicBezTo>
                    <a:pt x="11994" y="4264"/>
                    <a:pt x="11312" y="4305"/>
                    <a:pt x="10639" y="4305"/>
                  </a:cubicBezTo>
                  <a:cubicBezTo>
                    <a:pt x="8917" y="4305"/>
                    <a:pt x="7251" y="4038"/>
                    <a:pt x="6434" y="3574"/>
                  </a:cubicBezTo>
                  <a:cubicBezTo>
                    <a:pt x="5299" y="2930"/>
                    <a:pt x="6262" y="2176"/>
                    <a:pt x="8550" y="1854"/>
                  </a:cubicBezTo>
                  <a:cubicBezTo>
                    <a:pt x="9196" y="1769"/>
                    <a:pt x="9879" y="1728"/>
                    <a:pt x="10551" y="1728"/>
                  </a:cubicBezTo>
                  <a:close/>
                  <a:moveTo>
                    <a:pt x="9726" y="1"/>
                  </a:moveTo>
                  <a:cubicBezTo>
                    <a:pt x="9590" y="1"/>
                    <a:pt x="9440" y="1"/>
                    <a:pt x="9309" y="19"/>
                  </a:cubicBezTo>
                  <a:lnTo>
                    <a:pt x="9118" y="19"/>
                  </a:lnTo>
                  <a:cubicBezTo>
                    <a:pt x="8873" y="19"/>
                    <a:pt x="8646" y="37"/>
                    <a:pt x="8400" y="55"/>
                  </a:cubicBezTo>
                  <a:lnTo>
                    <a:pt x="8210" y="55"/>
                  </a:lnTo>
                  <a:cubicBezTo>
                    <a:pt x="8096" y="74"/>
                    <a:pt x="7965" y="74"/>
                    <a:pt x="7851" y="92"/>
                  </a:cubicBezTo>
                  <a:cubicBezTo>
                    <a:pt x="7774" y="92"/>
                    <a:pt x="7719" y="92"/>
                    <a:pt x="7642" y="114"/>
                  </a:cubicBezTo>
                  <a:cubicBezTo>
                    <a:pt x="7510" y="114"/>
                    <a:pt x="7397" y="133"/>
                    <a:pt x="7283" y="133"/>
                  </a:cubicBezTo>
                  <a:cubicBezTo>
                    <a:pt x="7206" y="151"/>
                    <a:pt x="7152" y="151"/>
                    <a:pt x="7075" y="151"/>
                  </a:cubicBezTo>
                  <a:cubicBezTo>
                    <a:pt x="6943" y="169"/>
                    <a:pt x="6829" y="187"/>
                    <a:pt x="6698" y="187"/>
                  </a:cubicBezTo>
                  <a:cubicBezTo>
                    <a:pt x="6639" y="205"/>
                    <a:pt x="6584" y="205"/>
                    <a:pt x="6525" y="205"/>
                  </a:cubicBezTo>
                  <a:cubicBezTo>
                    <a:pt x="6339" y="246"/>
                    <a:pt x="6166" y="264"/>
                    <a:pt x="5980" y="282"/>
                  </a:cubicBezTo>
                  <a:cubicBezTo>
                    <a:pt x="5844" y="301"/>
                    <a:pt x="5712" y="319"/>
                    <a:pt x="5599" y="341"/>
                  </a:cubicBezTo>
                  <a:cubicBezTo>
                    <a:pt x="5562" y="341"/>
                    <a:pt x="5503" y="360"/>
                    <a:pt x="5467" y="360"/>
                  </a:cubicBezTo>
                  <a:cubicBezTo>
                    <a:pt x="5390" y="378"/>
                    <a:pt x="5299" y="378"/>
                    <a:pt x="5222" y="396"/>
                  </a:cubicBezTo>
                  <a:cubicBezTo>
                    <a:pt x="5163" y="396"/>
                    <a:pt x="5127" y="414"/>
                    <a:pt x="5090" y="414"/>
                  </a:cubicBezTo>
                  <a:cubicBezTo>
                    <a:pt x="4995" y="432"/>
                    <a:pt x="4918" y="455"/>
                    <a:pt x="4845" y="455"/>
                  </a:cubicBezTo>
                  <a:cubicBezTo>
                    <a:pt x="4804" y="473"/>
                    <a:pt x="4750" y="473"/>
                    <a:pt x="4709" y="491"/>
                  </a:cubicBezTo>
                  <a:cubicBezTo>
                    <a:pt x="4618" y="509"/>
                    <a:pt x="4541" y="509"/>
                    <a:pt x="4445" y="528"/>
                  </a:cubicBezTo>
                  <a:cubicBezTo>
                    <a:pt x="4427" y="546"/>
                    <a:pt x="4391" y="546"/>
                    <a:pt x="4368" y="546"/>
                  </a:cubicBezTo>
                  <a:cubicBezTo>
                    <a:pt x="4332" y="569"/>
                    <a:pt x="4296" y="569"/>
                    <a:pt x="4277" y="569"/>
                  </a:cubicBezTo>
                  <a:cubicBezTo>
                    <a:pt x="4200" y="587"/>
                    <a:pt x="4141" y="605"/>
                    <a:pt x="4069" y="605"/>
                  </a:cubicBezTo>
                  <a:cubicBezTo>
                    <a:pt x="4028" y="623"/>
                    <a:pt x="4010" y="623"/>
                    <a:pt x="3973" y="641"/>
                  </a:cubicBezTo>
                  <a:cubicBezTo>
                    <a:pt x="3914" y="641"/>
                    <a:pt x="3860" y="659"/>
                    <a:pt x="3801" y="682"/>
                  </a:cubicBezTo>
                  <a:cubicBezTo>
                    <a:pt x="3764" y="682"/>
                    <a:pt x="3728" y="700"/>
                    <a:pt x="3687" y="700"/>
                  </a:cubicBezTo>
                  <a:cubicBezTo>
                    <a:pt x="3633" y="718"/>
                    <a:pt x="3574" y="718"/>
                    <a:pt x="3537" y="737"/>
                  </a:cubicBezTo>
                  <a:cubicBezTo>
                    <a:pt x="3501" y="755"/>
                    <a:pt x="3460" y="755"/>
                    <a:pt x="3424" y="773"/>
                  </a:cubicBezTo>
                  <a:cubicBezTo>
                    <a:pt x="3387" y="773"/>
                    <a:pt x="3369" y="773"/>
                    <a:pt x="3347" y="796"/>
                  </a:cubicBezTo>
                  <a:lnTo>
                    <a:pt x="3292" y="796"/>
                  </a:lnTo>
                  <a:cubicBezTo>
                    <a:pt x="3197" y="832"/>
                    <a:pt x="3101" y="850"/>
                    <a:pt x="3029" y="868"/>
                  </a:cubicBezTo>
                  <a:cubicBezTo>
                    <a:pt x="3006" y="886"/>
                    <a:pt x="2988" y="886"/>
                    <a:pt x="2970" y="886"/>
                  </a:cubicBezTo>
                  <a:cubicBezTo>
                    <a:pt x="2856" y="927"/>
                    <a:pt x="2761" y="945"/>
                    <a:pt x="2665" y="982"/>
                  </a:cubicBezTo>
                  <a:lnTo>
                    <a:pt x="2629" y="982"/>
                  </a:lnTo>
                  <a:cubicBezTo>
                    <a:pt x="2611" y="1000"/>
                    <a:pt x="2593" y="1000"/>
                    <a:pt x="2575" y="1023"/>
                  </a:cubicBezTo>
                  <a:cubicBezTo>
                    <a:pt x="2516" y="1041"/>
                    <a:pt x="2461" y="1059"/>
                    <a:pt x="2420" y="1059"/>
                  </a:cubicBezTo>
                  <a:cubicBezTo>
                    <a:pt x="2384" y="1077"/>
                    <a:pt x="2348" y="1095"/>
                    <a:pt x="2307" y="1095"/>
                  </a:cubicBezTo>
                  <a:cubicBezTo>
                    <a:pt x="2270" y="1113"/>
                    <a:pt x="2211" y="1136"/>
                    <a:pt x="2175" y="1154"/>
                  </a:cubicBezTo>
                  <a:cubicBezTo>
                    <a:pt x="2157" y="1154"/>
                    <a:pt x="2139" y="1172"/>
                    <a:pt x="2121" y="1172"/>
                  </a:cubicBezTo>
                  <a:cubicBezTo>
                    <a:pt x="2098" y="1172"/>
                    <a:pt x="2080" y="1191"/>
                    <a:pt x="2080" y="1191"/>
                  </a:cubicBezTo>
                  <a:cubicBezTo>
                    <a:pt x="2043" y="1209"/>
                    <a:pt x="2007" y="1227"/>
                    <a:pt x="1966" y="1227"/>
                  </a:cubicBezTo>
                  <a:cubicBezTo>
                    <a:pt x="1930" y="1250"/>
                    <a:pt x="1894" y="1268"/>
                    <a:pt x="1853" y="1268"/>
                  </a:cubicBezTo>
                  <a:cubicBezTo>
                    <a:pt x="1834" y="1286"/>
                    <a:pt x="1798" y="1304"/>
                    <a:pt x="1757" y="1322"/>
                  </a:cubicBezTo>
                  <a:cubicBezTo>
                    <a:pt x="1739" y="1322"/>
                    <a:pt x="1721" y="1340"/>
                    <a:pt x="1703" y="1340"/>
                  </a:cubicBezTo>
                  <a:cubicBezTo>
                    <a:pt x="1685" y="1340"/>
                    <a:pt x="1666" y="1363"/>
                    <a:pt x="1666" y="1363"/>
                  </a:cubicBezTo>
                  <a:cubicBezTo>
                    <a:pt x="1626" y="1381"/>
                    <a:pt x="1607" y="1381"/>
                    <a:pt x="1571" y="1399"/>
                  </a:cubicBezTo>
                  <a:cubicBezTo>
                    <a:pt x="1553" y="1418"/>
                    <a:pt x="1512" y="1436"/>
                    <a:pt x="1476" y="1436"/>
                  </a:cubicBezTo>
                  <a:cubicBezTo>
                    <a:pt x="1458" y="1454"/>
                    <a:pt x="1417" y="1477"/>
                    <a:pt x="1399" y="1495"/>
                  </a:cubicBezTo>
                  <a:cubicBezTo>
                    <a:pt x="1380" y="1495"/>
                    <a:pt x="1362" y="1495"/>
                    <a:pt x="1344" y="1513"/>
                  </a:cubicBezTo>
                  <a:cubicBezTo>
                    <a:pt x="1344" y="1513"/>
                    <a:pt x="1326" y="1531"/>
                    <a:pt x="1303" y="1531"/>
                  </a:cubicBezTo>
                  <a:cubicBezTo>
                    <a:pt x="1285" y="1549"/>
                    <a:pt x="1267" y="1549"/>
                    <a:pt x="1231" y="1567"/>
                  </a:cubicBezTo>
                  <a:cubicBezTo>
                    <a:pt x="1212" y="1590"/>
                    <a:pt x="1172" y="1608"/>
                    <a:pt x="1153" y="1627"/>
                  </a:cubicBezTo>
                  <a:cubicBezTo>
                    <a:pt x="1117" y="1627"/>
                    <a:pt x="1099" y="1645"/>
                    <a:pt x="1076" y="1663"/>
                  </a:cubicBezTo>
                  <a:lnTo>
                    <a:pt x="1058" y="1663"/>
                  </a:lnTo>
                  <a:cubicBezTo>
                    <a:pt x="1040" y="1681"/>
                    <a:pt x="1022" y="1704"/>
                    <a:pt x="1004" y="1704"/>
                  </a:cubicBezTo>
                  <a:cubicBezTo>
                    <a:pt x="985" y="1722"/>
                    <a:pt x="963" y="1740"/>
                    <a:pt x="944" y="1740"/>
                  </a:cubicBezTo>
                  <a:cubicBezTo>
                    <a:pt x="908" y="1758"/>
                    <a:pt x="872" y="1776"/>
                    <a:pt x="849" y="1795"/>
                  </a:cubicBezTo>
                  <a:cubicBezTo>
                    <a:pt x="831" y="1817"/>
                    <a:pt x="831" y="1817"/>
                    <a:pt x="813" y="1835"/>
                  </a:cubicBezTo>
                  <a:cubicBezTo>
                    <a:pt x="758" y="1854"/>
                    <a:pt x="717" y="1890"/>
                    <a:pt x="699" y="1908"/>
                  </a:cubicBezTo>
                  <a:cubicBezTo>
                    <a:pt x="681" y="1931"/>
                    <a:pt x="681" y="1931"/>
                    <a:pt x="663" y="1931"/>
                  </a:cubicBezTo>
                  <a:cubicBezTo>
                    <a:pt x="645" y="1949"/>
                    <a:pt x="622" y="1967"/>
                    <a:pt x="586" y="2003"/>
                  </a:cubicBezTo>
                  <a:cubicBezTo>
                    <a:pt x="568" y="2022"/>
                    <a:pt x="568" y="2022"/>
                    <a:pt x="549" y="2044"/>
                  </a:cubicBezTo>
                  <a:cubicBezTo>
                    <a:pt x="531" y="2062"/>
                    <a:pt x="509" y="2081"/>
                    <a:pt x="490" y="2099"/>
                  </a:cubicBezTo>
                  <a:cubicBezTo>
                    <a:pt x="472" y="2099"/>
                    <a:pt x="454" y="2117"/>
                    <a:pt x="454" y="2135"/>
                  </a:cubicBezTo>
                  <a:cubicBezTo>
                    <a:pt x="436" y="2135"/>
                    <a:pt x="436" y="2158"/>
                    <a:pt x="418" y="2158"/>
                  </a:cubicBezTo>
                  <a:cubicBezTo>
                    <a:pt x="418" y="2176"/>
                    <a:pt x="395" y="2176"/>
                    <a:pt x="395" y="2194"/>
                  </a:cubicBezTo>
                  <a:cubicBezTo>
                    <a:pt x="377" y="2194"/>
                    <a:pt x="377" y="2212"/>
                    <a:pt x="359" y="2230"/>
                  </a:cubicBezTo>
                  <a:cubicBezTo>
                    <a:pt x="341" y="2249"/>
                    <a:pt x="322" y="2271"/>
                    <a:pt x="322" y="2289"/>
                  </a:cubicBezTo>
                  <a:cubicBezTo>
                    <a:pt x="304" y="2289"/>
                    <a:pt x="304" y="2308"/>
                    <a:pt x="282" y="2308"/>
                  </a:cubicBezTo>
                  <a:lnTo>
                    <a:pt x="282" y="2326"/>
                  </a:lnTo>
                  <a:cubicBezTo>
                    <a:pt x="263" y="2344"/>
                    <a:pt x="245" y="2362"/>
                    <a:pt x="245" y="2385"/>
                  </a:cubicBezTo>
                  <a:lnTo>
                    <a:pt x="227" y="2403"/>
                  </a:lnTo>
                  <a:cubicBezTo>
                    <a:pt x="209" y="2439"/>
                    <a:pt x="191" y="2476"/>
                    <a:pt x="168" y="2498"/>
                  </a:cubicBezTo>
                  <a:lnTo>
                    <a:pt x="168" y="2516"/>
                  </a:lnTo>
                  <a:cubicBezTo>
                    <a:pt x="150" y="2535"/>
                    <a:pt x="132" y="2571"/>
                    <a:pt x="132" y="2589"/>
                  </a:cubicBezTo>
                  <a:cubicBezTo>
                    <a:pt x="132" y="2612"/>
                    <a:pt x="114" y="2630"/>
                    <a:pt x="114" y="2630"/>
                  </a:cubicBezTo>
                  <a:cubicBezTo>
                    <a:pt x="114" y="2648"/>
                    <a:pt x="114" y="2666"/>
                    <a:pt x="95" y="2685"/>
                  </a:cubicBezTo>
                  <a:lnTo>
                    <a:pt x="95" y="2744"/>
                  </a:lnTo>
                  <a:cubicBezTo>
                    <a:pt x="77" y="2762"/>
                    <a:pt x="77" y="2780"/>
                    <a:pt x="77" y="2798"/>
                  </a:cubicBezTo>
                  <a:lnTo>
                    <a:pt x="77" y="2839"/>
                  </a:lnTo>
                  <a:lnTo>
                    <a:pt x="77" y="2875"/>
                  </a:lnTo>
                  <a:lnTo>
                    <a:pt x="77" y="2912"/>
                  </a:lnTo>
                  <a:cubicBezTo>
                    <a:pt x="77" y="2912"/>
                    <a:pt x="70" y="2523"/>
                    <a:pt x="61" y="2523"/>
                  </a:cubicBezTo>
                  <a:cubicBezTo>
                    <a:pt x="53" y="2523"/>
                    <a:pt x="44" y="2776"/>
                    <a:pt x="36" y="3688"/>
                  </a:cubicBezTo>
                  <a:lnTo>
                    <a:pt x="36" y="3820"/>
                  </a:lnTo>
                  <a:cubicBezTo>
                    <a:pt x="36" y="3820"/>
                    <a:pt x="0" y="5314"/>
                    <a:pt x="0" y="6585"/>
                  </a:cubicBezTo>
                  <a:cubicBezTo>
                    <a:pt x="0" y="7016"/>
                    <a:pt x="341" y="7452"/>
                    <a:pt x="1076" y="7870"/>
                  </a:cubicBezTo>
                  <a:cubicBezTo>
                    <a:pt x="1153" y="7906"/>
                    <a:pt x="1231" y="7947"/>
                    <a:pt x="1303" y="7984"/>
                  </a:cubicBezTo>
                  <a:cubicBezTo>
                    <a:pt x="1326" y="8002"/>
                    <a:pt x="1344" y="8020"/>
                    <a:pt x="1362" y="8020"/>
                  </a:cubicBezTo>
                  <a:cubicBezTo>
                    <a:pt x="1439" y="8061"/>
                    <a:pt x="1512" y="8097"/>
                    <a:pt x="1571" y="8115"/>
                  </a:cubicBezTo>
                  <a:cubicBezTo>
                    <a:pt x="1589" y="8133"/>
                    <a:pt x="1607" y="8133"/>
                    <a:pt x="1607" y="8133"/>
                  </a:cubicBezTo>
                  <a:cubicBezTo>
                    <a:pt x="1703" y="8174"/>
                    <a:pt x="1780" y="8211"/>
                    <a:pt x="1871" y="8247"/>
                  </a:cubicBezTo>
                  <a:cubicBezTo>
                    <a:pt x="1894" y="8247"/>
                    <a:pt x="1912" y="8265"/>
                    <a:pt x="1930" y="8265"/>
                  </a:cubicBezTo>
                  <a:cubicBezTo>
                    <a:pt x="2007" y="8306"/>
                    <a:pt x="2080" y="8342"/>
                    <a:pt x="2175" y="8360"/>
                  </a:cubicBezTo>
                  <a:cubicBezTo>
                    <a:pt x="2193" y="8360"/>
                    <a:pt x="2211" y="8379"/>
                    <a:pt x="2234" y="8379"/>
                  </a:cubicBezTo>
                  <a:cubicBezTo>
                    <a:pt x="2325" y="8419"/>
                    <a:pt x="2420" y="8456"/>
                    <a:pt x="2516" y="8474"/>
                  </a:cubicBezTo>
                  <a:cubicBezTo>
                    <a:pt x="2534" y="8492"/>
                    <a:pt x="2552" y="8492"/>
                    <a:pt x="2593" y="8515"/>
                  </a:cubicBezTo>
                  <a:cubicBezTo>
                    <a:pt x="2629" y="8515"/>
                    <a:pt x="2665" y="8533"/>
                    <a:pt x="2706" y="8551"/>
                  </a:cubicBezTo>
                  <a:cubicBezTo>
                    <a:pt x="2743" y="8551"/>
                    <a:pt x="2761" y="8569"/>
                    <a:pt x="2802" y="8569"/>
                  </a:cubicBezTo>
                  <a:cubicBezTo>
                    <a:pt x="2856" y="8587"/>
                    <a:pt x="2933" y="8606"/>
                    <a:pt x="3006" y="8628"/>
                  </a:cubicBezTo>
                  <a:cubicBezTo>
                    <a:pt x="3065" y="8647"/>
                    <a:pt x="3120" y="8665"/>
                    <a:pt x="3179" y="8683"/>
                  </a:cubicBezTo>
                  <a:cubicBezTo>
                    <a:pt x="3233" y="8701"/>
                    <a:pt x="3310" y="8719"/>
                    <a:pt x="3387" y="8742"/>
                  </a:cubicBezTo>
                  <a:cubicBezTo>
                    <a:pt x="3424" y="8742"/>
                    <a:pt x="3460" y="8760"/>
                    <a:pt x="3501" y="8760"/>
                  </a:cubicBezTo>
                  <a:cubicBezTo>
                    <a:pt x="3519" y="8778"/>
                    <a:pt x="3555" y="8778"/>
                    <a:pt x="3574" y="8778"/>
                  </a:cubicBezTo>
                  <a:cubicBezTo>
                    <a:pt x="3633" y="8796"/>
                    <a:pt x="3669" y="8815"/>
                    <a:pt x="3710" y="8815"/>
                  </a:cubicBezTo>
                  <a:cubicBezTo>
                    <a:pt x="3801" y="8833"/>
                    <a:pt x="3878" y="8855"/>
                    <a:pt x="3955" y="8874"/>
                  </a:cubicBezTo>
                  <a:cubicBezTo>
                    <a:pt x="3991" y="8892"/>
                    <a:pt x="4050" y="8892"/>
                    <a:pt x="4087" y="8910"/>
                  </a:cubicBezTo>
                  <a:cubicBezTo>
                    <a:pt x="4123" y="8910"/>
                    <a:pt x="4141" y="8910"/>
                    <a:pt x="4182" y="8928"/>
                  </a:cubicBezTo>
                  <a:cubicBezTo>
                    <a:pt x="4237" y="8928"/>
                    <a:pt x="4314" y="8946"/>
                    <a:pt x="4368" y="8969"/>
                  </a:cubicBezTo>
                  <a:cubicBezTo>
                    <a:pt x="4409" y="8969"/>
                    <a:pt x="4427" y="8969"/>
                    <a:pt x="4464" y="8987"/>
                  </a:cubicBezTo>
                  <a:cubicBezTo>
                    <a:pt x="4577" y="9005"/>
                    <a:pt x="4691" y="9023"/>
                    <a:pt x="4804" y="9042"/>
                  </a:cubicBezTo>
                  <a:lnTo>
                    <a:pt x="4822" y="9042"/>
                  </a:lnTo>
                  <a:cubicBezTo>
                    <a:pt x="4995" y="9082"/>
                    <a:pt x="5186" y="9119"/>
                    <a:pt x="5354" y="9137"/>
                  </a:cubicBezTo>
                  <a:cubicBezTo>
                    <a:pt x="5372" y="9137"/>
                    <a:pt x="5390" y="9137"/>
                    <a:pt x="5413" y="9155"/>
                  </a:cubicBezTo>
                  <a:lnTo>
                    <a:pt x="5503" y="9155"/>
                  </a:lnTo>
                  <a:cubicBezTo>
                    <a:pt x="5640" y="9173"/>
                    <a:pt x="5771" y="9196"/>
                    <a:pt x="5903" y="9214"/>
                  </a:cubicBezTo>
                  <a:cubicBezTo>
                    <a:pt x="5921" y="9232"/>
                    <a:pt x="5957" y="9232"/>
                    <a:pt x="5998" y="9232"/>
                  </a:cubicBezTo>
                  <a:cubicBezTo>
                    <a:pt x="6017" y="9232"/>
                    <a:pt x="6053" y="9232"/>
                    <a:pt x="6071" y="9250"/>
                  </a:cubicBezTo>
                  <a:cubicBezTo>
                    <a:pt x="6207" y="9269"/>
                    <a:pt x="6339" y="9269"/>
                    <a:pt x="6471" y="9287"/>
                  </a:cubicBezTo>
                  <a:cubicBezTo>
                    <a:pt x="6507" y="9287"/>
                    <a:pt x="6525" y="9309"/>
                    <a:pt x="6566" y="9309"/>
                  </a:cubicBezTo>
                  <a:lnTo>
                    <a:pt x="6620" y="9309"/>
                  </a:lnTo>
                  <a:cubicBezTo>
                    <a:pt x="6793" y="9328"/>
                    <a:pt x="6961" y="9346"/>
                    <a:pt x="7152" y="9364"/>
                  </a:cubicBezTo>
                  <a:lnTo>
                    <a:pt x="7206" y="9364"/>
                  </a:lnTo>
                  <a:cubicBezTo>
                    <a:pt x="7379" y="9382"/>
                    <a:pt x="7529" y="9400"/>
                    <a:pt x="7701" y="9423"/>
                  </a:cubicBezTo>
                  <a:lnTo>
                    <a:pt x="7869" y="9423"/>
                  </a:lnTo>
                  <a:cubicBezTo>
                    <a:pt x="8001" y="9441"/>
                    <a:pt x="8114" y="9441"/>
                    <a:pt x="8251" y="9459"/>
                  </a:cubicBezTo>
                  <a:lnTo>
                    <a:pt x="8455" y="9459"/>
                  </a:lnTo>
                  <a:cubicBezTo>
                    <a:pt x="8568" y="9477"/>
                    <a:pt x="8682" y="9477"/>
                    <a:pt x="8795" y="9477"/>
                  </a:cubicBezTo>
                  <a:cubicBezTo>
                    <a:pt x="8836" y="9496"/>
                    <a:pt x="8891" y="9496"/>
                    <a:pt x="8932" y="9496"/>
                  </a:cubicBezTo>
                  <a:lnTo>
                    <a:pt x="9004" y="9496"/>
                  </a:lnTo>
                  <a:cubicBezTo>
                    <a:pt x="9136" y="9496"/>
                    <a:pt x="9250" y="9496"/>
                    <a:pt x="9386" y="9514"/>
                  </a:cubicBezTo>
                  <a:lnTo>
                    <a:pt x="9572" y="9514"/>
                  </a:lnTo>
                  <a:cubicBezTo>
                    <a:pt x="9726" y="9514"/>
                    <a:pt x="9894" y="9514"/>
                    <a:pt x="10067" y="9537"/>
                  </a:cubicBezTo>
                  <a:lnTo>
                    <a:pt x="10862" y="9537"/>
                  </a:lnTo>
                  <a:cubicBezTo>
                    <a:pt x="10993" y="9537"/>
                    <a:pt x="11125" y="9537"/>
                    <a:pt x="11257" y="9514"/>
                  </a:cubicBezTo>
                  <a:lnTo>
                    <a:pt x="11901" y="9514"/>
                  </a:lnTo>
                  <a:cubicBezTo>
                    <a:pt x="11938" y="9514"/>
                    <a:pt x="11974" y="9514"/>
                    <a:pt x="12015" y="9496"/>
                  </a:cubicBezTo>
                  <a:lnTo>
                    <a:pt x="12069" y="9496"/>
                  </a:lnTo>
                  <a:cubicBezTo>
                    <a:pt x="12315" y="9496"/>
                    <a:pt x="12542" y="9477"/>
                    <a:pt x="12791" y="9459"/>
                  </a:cubicBezTo>
                  <a:lnTo>
                    <a:pt x="12978" y="9459"/>
                  </a:lnTo>
                  <a:cubicBezTo>
                    <a:pt x="13109" y="9441"/>
                    <a:pt x="13223" y="9441"/>
                    <a:pt x="13336" y="9441"/>
                  </a:cubicBezTo>
                  <a:cubicBezTo>
                    <a:pt x="13413" y="9423"/>
                    <a:pt x="13491" y="9423"/>
                    <a:pt x="13563" y="9423"/>
                  </a:cubicBezTo>
                  <a:cubicBezTo>
                    <a:pt x="13677" y="9400"/>
                    <a:pt x="13790" y="9400"/>
                    <a:pt x="13904" y="9382"/>
                  </a:cubicBezTo>
                  <a:cubicBezTo>
                    <a:pt x="13981" y="9382"/>
                    <a:pt x="14058" y="9364"/>
                    <a:pt x="14113" y="9364"/>
                  </a:cubicBezTo>
                  <a:cubicBezTo>
                    <a:pt x="14244" y="9346"/>
                    <a:pt x="14358" y="9346"/>
                    <a:pt x="14494" y="9328"/>
                  </a:cubicBezTo>
                  <a:cubicBezTo>
                    <a:pt x="14549" y="9328"/>
                    <a:pt x="14608" y="9309"/>
                    <a:pt x="14662" y="9309"/>
                  </a:cubicBezTo>
                  <a:cubicBezTo>
                    <a:pt x="14853" y="9287"/>
                    <a:pt x="15039" y="9269"/>
                    <a:pt x="15212" y="9232"/>
                  </a:cubicBezTo>
                  <a:cubicBezTo>
                    <a:pt x="15343" y="9214"/>
                    <a:pt x="15475" y="9196"/>
                    <a:pt x="15607" y="9173"/>
                  </a:cubicBezTo>
                  <a:cubicBezTo>
                    <a:pt x="15647" y="9173"/>
                    <a:pt x="15684" y="9173"/>
                    <a:pt x="15720" y="9155"/>
                  </a:cubicBezTo>
                  <a:cubicBezTo>
                    <a:pt x="15815" y="9155"/>
                    <a:pt x="15893" y="9137"/>
                    <a:pt x="15988" y="9119"/>
                  </a:cubicBezTo>
                  <a:cubicBezTo>
                    <a:pt x="16024" y="9119"/>
                    <a:pt x="16061" y="9101"/>
                    <a:pt x="16120" y="9101"/>
                  </a:cubicBezTo>
                  <a:cubicBezTo>
                    <a:pt x="16197" y="9082"/>
                    <a:pt x="16270" y="9082"/>
                    <a:pt x="16365" y="9060"/>
                  </a:cubicBezTo>
                  <a:cubicBezTo>
                    <a:pt x="16401" y="9042"/>
                    <a:pt x="16442" y="9042"/>
                    <a:pt x="16478" y="9042"/>
                  </a:cubicBezTo>
                  <a:cubicBezTo>
                    <a:pt x="16574" y="9023"/>
                    <a:pt x="16669" y="9005"/>
                    <a:pt x="16765" y="8987"/>
                  </a:cubicBezTo>
                  <a:cubicBezTo>
                    <a:pt x="16783" y="8987"/>
                    <a:pt x="16801" y="8969"/>
                    <a:pt x="16819" y="8969"/>
                  </a:cubicBezTo>
                  <a:lnTo>
                    <a:pt x="16837" y="8969"/>
                  </a:lnTo>
                  <a:cubicBezTo>
                    <a:pt x="16855" y="8969"/>
                    <a:pt x="16896" y="8946"/>
                    <a:pt x="16933" y="8946"/>
                  </a:cubicBezTo>
                  <a:cubicBezTo>
                    <a:pt x="16992" y="8928"/>
                    <a:pt x="17064" y="8928"/>
                    <a:pt x="17123" y="8910"/>
                  </a:cubicBezTo>
                  <a:cubicBezTo>
                    <a:pt x="17160" y="8892"/>
                    <a:pt x="17196" y="8892"/>
                    <a:pt x="17237" y="8892"/>
                  </a:cubicBezTo>
                  <a:cubicBezTo>
                    <a:pt x="17291" y="8874"/>
                    <a:pt x="17350" y="8855"/>
                    <a:pt x="17387" y="8855"/>
                  </a:cubicBezTo>
                  <a:cubicBezTo>
                    <a:pt x="17423" y="8833"/>
                    <a:pt x="17464" y="8833"/>
                    <a:pt x="17500" y="8815"/>
                  </a:cubicBezTo>
                  <a:cubicBezTo>
                    <a:pt x="17559" y="8796"/>
                    <a:pt x="17614" y="8796"/>
                    <a:pt x="17673" y="8778"/>
                  </a:cubicBezTo>
                  <a:cubicBezTo>
                    <a:pt x="17709" y="8778"/>
                    <a:pt x="17745" y="8760"/>
                    <a:pt x="17786" y="8760"/>
                  </a:cubicBezTo>
                  <a:cubicBezTo>
                    <a:pt x="17804" y="8742"/>
                    <a:pt x="17823" y="8742"/>
                    <a:pt x="17859" y="8742"/>
                  </a:cubicBezTo>
                  <a:cubicBezTo>
                    <a:pt x="17877" y="8719"/>
                    <a:pt x="17877" y="8719"/>
                    <a:pt x="17900" y="8719"/>
                  </a:cubicBezTo>
                  <a:cubicBezTo>
                    <a:pt x="17991" y="8701"/>
                    <a:pt x="18086" y="8665"/>
                    <a:pt x="18181" y="8647"/>
                  </a:cubicBezTo>
                  <a:cubicBezTo>
                    <a:pt x="18199" y="8647"/>
                    <a:pt x="18199" y="8628"/>
                    <a:pt x="18218" y="8628"/>
                  </a:cubicBezTo>
                  <a:cubicBezTo>
                    <a:pt x="18331" y="8606"/>
                    <a:pt x="18426" y="8569"/>
                    <a:pt x="18522" y="8533"/>
                  </a:cubicBezTo>
                  <a:lnTo>
                    <a:pt x="18558" y="8533"/>
                  </a:lnTo>
                  <a:cubicBezTo>
                    <a:pt x="18581" y="8515"/>
                    <a:pt x="18599" y="8515"/>
                    <a:pt x="18617" y="8515"/>
                  </a:cubicBezTo>
                  <a:cubicBezTo>
                    <a:pt x="18672" y="8492"/>
                    <a:pt x="18731" y="8474"/>
                    <a:pt x="18785" y="8456"/>
                  </a:cubicBezTo>
                  <a:cubicBezTo>
                    <a:pt x="18808" y="8438"/>
                    <a:pt x="18844" y="8438"/>
                    <a:pt x="18880" y="8419"/>
                  </a:cubicBezTo>
                  <a:cubicBezTo>
                    <a:pt x="18921" y="8401"/>
                    <a:pt x="18976" y="8379"/>
                    <a:pt x="19035" y="8360"/>
                  </a:cubicBezTo>
                  <a:cubicBezTo>
                    <a:pt x="19035" y="8360"/>
                    <a:pt x="19053" y="8360"/>
                    <a:pt x="19071" y="8342"/>
                  </a:cubicBezTo>
                  <a:cubicBezTo>
                    <a:pt x="19089" y="8342"/>
                    <a:pt x="19108" y="8342"/>
                    <a:pt x="19126" y="8324"/>
                  </a:cubicBezTo>
                  <a:cubicBezTo>
                    <a:pt x="19167" y="8324"/>
                    <a:pt x="19203" y="8306"/>
                    <a:pt x="19239" y="8288"/>
                  </a:cubicBezTo>
                  <a:cubicBezTo>
                    <a:pt x="19262" y="8265"/>
                    <a:pt x="19298" y="8265"/>
                    <a:pt x="19335" y="8247"/>
                  </a:cubicBezTo>
                  <a:cubicBezTo>
                    <a:pt x="19375" y="8229"/>
                    <a:pt x="19412" y="8211"/>
                    <a:pt x="19430" y="8211"/>
                  </a:cubicBezTo>
                  <a:cubicBezTo>
                    <a:pt x="19466" y="8192"/>
                    <a:pt x="19489" y="8192"/>
                    <a:pt x="19507" y="8174"/>
                  </a:cubicBezTo>
                  <a:cubicBezTo>
                    <a:pt x="19507" y="8174"/>
                    <a:pt x="19525" y="8174"/>
                    <a:pt x="19543" y="8152"/>
                  </a:cubicBezTo>
                  <a:cubicBezTo>
                    <a:pt x="19562" y="8152"/>
                    <a:pt x="19602" y="8133"/>
                    <a:pt x="19621" y="8115"/>
                  </a:cubicBezTo>
                  <a:cubicBezTo>
                    <a:pt x="19657" y="8097"/>
                    <a:pt x="19675" y="8097"/>
                    <a:pt x="19716" y="8079"/>
                  </a:cubicBezTo>
                  <a:cubicBezTo>
                    <a:pt x="19752" y="8061"/>
                    <a:pt x="19770" y="8038"/>
                    <a:pt x="19789" y="8038"/>
                  </a:cubicBezTo>
                  <a:cubicBezTo>
                    <a:pt x="19807" y="8020"/>
                    <a:pt x="19830" y="8020"/>
                    <a:pt x="19848" y="8002"/>
                  </a:cubicBezTo>
                  <a:cubicBezTo>
                    <a:pt x="19866" y="8002"/>
                    <a:pt x="19884" y="8002"/>
                    <a:pt x="19884" y="7984"/>
                  </a:cubicBezTo>
                  <a:cubicBezTo>
                    <a:pt x="19920" y="7984"/>
                    <a:pt x="19943" y="7965"/>
                    <a:pt x="19961" y="7947"/>
                  </a:cubicBezTo>
                  <a:cubicBezTo>
                    <a:pt x="19998" y="7925"/>
                    <a:pt x="20016" y="7925"/>
                    <a:pt x="20057" y="7906"/>
                  </a:cubicBezTo>
                  <a:cubicBezTo>
                    <a:pt x="20075" y="7888"/>
                    <a:pt x="20093" y="7870"/>
                    <a:pt x="20111" y="7870"/>
                  </a:cubicBezTo>
                  <a:cubicBezTo>
                    <a:pt x="20129" y="7852"/>
                    <a:pt x="20129" y="7852"/>
                    <a:pt x="20147" y="7852"/>
                  </a:cubicBezTo>
                  <a:cubicBezTo>
                    <a:pt x="20170" y="7834"/>
                    <a:pt x="20188" y="7834"/>
                    <a:pt x="20206" y="7811"/>
                  </a:cubicBezTo>
                  <a:cubicBezTo>
                    <a:pt x="20225" y="7793"/>
                    <a:pt x="20243" y="7793"/>
                    <a:pt x="20243" y="7775"/>
                  </a:cubicBezTo>
                  <a:cubicBezTo>
                    <a:pt x="20284" y="7757"/>
                    <a:pt x="20320" y="7738"/>
                    <a:pt x="20338" y="7720"/>
                  </a:cubicBezTo>
                  <a:cubicBezTo>
                    <a:pt x="20356" y="7697"/>
                    <a:pt x="20374" y="7697"/>
                    <a:pt x="20374" y="7697"/>
                  </a:cubicBezTo>
                  <a:lnTo>
                    <a:pt x="20397" y="7679"/>
                  </a:lnTo>
                  <a:cubicBezTo>
                    <a:pt x="20433" y="7661"/>
                    <a:pt x="20470" y="7625"/>
                    <a:pt x="20511" y="7607"/>
                  </a:cubicBezTo>
                  <a:lnTo>
                    <a:pt x="20529" y="7584"/>
                  </a:lnTo>
                  <a:cubicBezTo>
                    <a:pt x="20547" y="7566"/>
                    <a:pt x="20583" y="7548"/>
                    <a:pt x="20601" y="7529"/>
                  </a:cubicBezTo>
                  <a:lnTo>
                    <a:pt x="20601" y="7511"/>
                  </a:lnTo>
                  <a:cubicBezTo>
                    <a:pt x="20624" y="7511"/>
                    <a:pt x="20642" y="7493"/>
                    <a:pt x="20642" y="7493"/>
                  </a:cubicBezTo>
                  <a:cubicBezTo>
                    <a:pt x="20679" y="7470"/>
                    <a:pt x="20697" y="7452"/>
                    <a:pt x="20715" y="7416"/>
                  </a:cubicBezTo>
                  <a:cubicBezTo>
                    <a:pt x="20715" y="7416"/>
                    <a:pt x="20738" y="7398"/>
                    <a:pt x="20756" y="7398"/>
                  </a:cubicBezTo>
                  <a:cubicBezTo>
                    <a:pt x="20756" y="7380"/>
                    <a:pt x="20774" y="7380"/>
                    <a:pt x="20774" y="7357"/>
                  </a:cubicBezTo>
                  <a:cubicBezTo>
                    <a:pt x="20792" y="7357"/>
                    <a:pt x="20792" y="7339"/>
                    <a:pt x="20792" y="7339"/>
                  </a:cubicBezTo>
                  <a:cubicBezTo>
                    <a:pt x="20810" y="7321"/>
                    <a:pt x="20828" y="7302"/>
                    <a:pt x="20828" y="7302"/>
                  </a:cubicBezTo>
                  <a:cubicBezTo>
                    <a:pt x="20851" y="7284"/>
                    <a:pt x="20869" y="7266"/>
                    <a:pt x="20888" y="7243"/>
                  </a:cubicBezTo>
                  <a:cubicBezTo>
                    <a:pt x="20888" y="7225"/>
                    <a:pt x="20906" y="7207"/>
                    <a:pt x="20906" y="7207"/>
                  </a:cubicBezTo>
                  <a:lnTo>
                    <a:pt x="20924" y="7189"/>
                  </a:lnTo>
                  <a:cubicBezTo>
                    <a:pt x="20924" y="7171"/>
                    <a:pt x="20942" y="7153"/>
                    <a:pt x="20942" y="7153"/>
                  </a:cubicBezTo>
                  <a:cubicBezTo>
                    <a:pt x="20965" y="7130"/>
                    <a:pt x="20965" y="7112"/>
                    <a:pt x="20965" y="7112"/>
                  </a:cubicBezTo>
                  <a:cubicBezTo>
                    <a:pt x="20983" y="7075"/>
                    <a:pt x="21001" y="7057"/>
                    <a:pt x="21019" y="7016"/>
                  </a:cubicBezTo>
                  <a:cubicBezTo>
                    <a:pt x="21037" y="6980"/>
                    <a:pt x="21056" y="6944"/>
                    <a:pt x="21078" y="6926"/>
                  </a:cubicBezTo>
                  <a:lnTo>
                    <a:pt x="21078" y="6885"/>
                  </a:lnTo>
                  <a:cubicBezTo>
                    <a:pt x="21078" y="6867"/>
                    <a:pt x="21096" y="6848"/>
                    <a:pt x="21096" y="6830"/>
                  </a:cubicBezTo>
                  <a:cubicBezTo>
                    <a:pt x="21096" y="6812"/>
                    <a:pt x="21096" y="6789"/>
                    <a:pt x="21115" y="6771"/>
                  </a:cubicBezTo>
                  <a:lnTo>
                    <a:pt x="21115" y="6735"/>
                  </a:lnTo>
                  <a:lnTo>
                    <a:pt x="21115" y="6676"/>
                  </a:lnTo>
                  <a:cubicBezTo>
                    <a:pt x="21115" y="6676"/>
                    <a:pt x="21133" y="6658"/>
                    <a:pt x="21133" y="6640"/>
                  </a:cubicBezTo>
                  <a:lnTo>
                    <a:pt x="21133" y="6621"/>
                  </a:lnTo>
                  <a:cubicBezTo>
                    <a:pt x="21133" y="6621"/>
                    <a:pt x="21192" y="4201"/>
                    <a:pt x="21192" y="2952"/>
                  </a:cubicBezTo>
                  <a:cubicBezTo>
                    <a:pt x="21192" y="2516"/>
                    <a:pt x="20851" y="2062"/>
                    <a:pt x="20111" y="1645"/>
                  </a:cubicBezTo>
                  <a:cubicBezTo>
                    <a:pt x="20057" y="1608"/>
                    <a:pt x="19979" y="1567"/>
                    <a:pt x="19884" y="1531"/>
                  </a:cubicBezTo>
                  <a:cubicBezTo>
                    <a:pt x="19866" y="1513"/>
                    <a:pt x="19848" y="1513"/>
                    <a:pt x="19830" y="1495"/>
                  </a:cubicBezTo>
                  <a:cubicBezTo>
                    <a:pt x="19770" y="1454"/>
                    <a:pt x="19693" y="1436"/>
                    <a:pt x="19621" y="1399"/>
                  </a:cubicBezTo>
                  <a:cubicBezTo>
                    <a:pt x="19602" y="1399"/>
                    <a:pt x="19602" y="1381"/>
                    <a:pt x="19580" y="1381"/>
                  </a:cubicBezTo>
                  <a:cubicBezTo>
                    <a:pt x="19507" y="1340"/>
                    <a:pt x="19412" y="1304"/>
                    <a:pt x="19316" y="1268"/>
                  </a:cubicBezTo>
                  <a:cubicBezTo>
                    <a:pt x="19298" y="1268"/>
                    <a:pt x="19280" y="1250"/>
                    <a:pt x="19262" y="1250"/>
                  </a:cubicBezTo>
                  <a:cubicBezTo>
                    <a:pt x="19185" y="1209"/>
                    <a:pt x="19108" y="1191"/>
                    <a:pt x="19035" y="1154"/>
                  </a:cubicBezTo>
                  <a:cubicBezTo>
                    <a:pt x="19012" y="1154"/>
                    <a:pt x="18994" y="1136"/>
                    <a:pt x="18976" y="1136"/>
                  </a:cubicBezTo>
                  <a:cubicBezTo>
                    <a:pt x="18880" y="1095"/>
                    <a:pt x="18785" y="1077"/>
                    <a:pt x="18672" y="1041"/>
                  </a:cubicBezTo>
                  <a:cubicBezTo>
                    <a:pt x="18653" y="1023"/>
                    <a:pt x="18635" y="1023"/>
                    <a:pt x="18617" y="1023"/>
                  </a:cubicBezTo>
                  <a:cubicBezTo>
                    <a:pt x="18558" y="1000"/>
                    <a:pt x="18522" y="982"/>
                    <a:pt x="18485" y="964"/>
                  </a:cubicBezTo>
                  <a:cubicBezTo>
                    <a:pt x="18445" y="964"/>
                    <a:pt x="18426" y="964"/>
                    <a:pt x="18390" y="945"/>
                  </a:cubicBezTo>
                  <a:cubicBezTo>
                    <a:pt x="18331" y="927"/>
                    <a:pt x="18258" y="909"/>
                    <a:pt x="18199" y="886"/>
                  </a:cubicBezTo>
                  <a:cubicBezTo>
                    <a:pt x="18145" y="868"/>
                    <a:pt x="18086" y="850"/>
                    <a:pt x="18031" y="832"/>
                  </a:cubicBezTo>
                  <a:cubicBezTo>
                    <a:pt x="17954" y="814"/>
                    <a:pt x="17877" y="796"/>
                    <a:pt x="17804" y="773"/>
                  </a:cubicBezTo>
                  <a:cubicBezTo>
                    <a:pt x="17763" y="773"/>
                    <a:pt x="17727" y="755"/>
                    <a:pt x="17691" y="755"/>
                  </a:cubicBezTo>
                  <a:cubicBezTo>
                    <a:pt x="17673" y="755"/>
                    <a:pt x="17650" y="737"/>
                    <a:pt x="17614" y="737"/>
                  </a:cubicBezTo>
                  <a:cubicBezTo>
                    <a:pt x="17577" y="718"/>
                    <a:pt x="17518" y="718"/>
                    <a:pt x="17482" y="700"/>
                  </a:cubicBezTo>
                  <a:cubicBezTo>
                    <a:pt x="17405" y="682"/>
                    <a:pt x="17332" y="659"/>
                    <a:pt x="17255" y="641"/>
                  </a:cubicBezTo>
                  <a:cubicBezTo>
                    <a:pt x="17196" y="641"/>
                    <a:pt x="17141" y="623"/>
                    <a:pt x="17105" y="623"/>
                  </a:cubicBezTo>
                  <a:cubicBezTo>
                    <a:pt x="17064" y="605"/>
                    <a:pt x="17046" y="605"/>
                    <a:pt x="17010" y="605"/>
                  </a:cubicBezTo>
                  <a:cubicBezTo>
                    <a:pt x="16951" y="587"/>
                    <a:pt x="16878" y="569"/>
                    <a:pt x="16819" y="546"/>
                  </a:cubicBezTo>
                  <a:lnTo>
                    <a:pt x="16742" y="546"/>
                  </a:lnTo>
                  <a:cubicBezTo>
                    <a:pt x="16628" y="509"/>
                    <a:pt x="16515" y="491"/>
                    <a:pt x="16383" y="473"/>
                  </a:cubicBezTo>
                  <a:lnTo>
                    <a:pt x="16365" y="473"/>
                  </a:lnTo>
                  <a:cubicBezTo>
                    <a:pt x="16197" y="432"/>
                    <a:pt x="16006" y="414"/>
                    <a:pt x="15834" y="378"/>
                  </a:cubicBezTo>
                  <a:lnTo>
                    <a:pt x="15797" y="378"/>
                  </a:lnTo>
                  <a:cubicBezTo>
                    <a:pt x="15761" y="360"/>
                    <a:pt x="15720" y="360"/>
                    <a:pt x="15684" y="360"/>
                  </a:cubicBezTo>
                  <a:cubicBezTo>
                    <a:pt x="15552" y="341"/>
                    <a:pt x="15439" y="319"/>
                    <a:pt x="15307" y="301"/>
                  </a:cubicBezTo>
                  <a:cubicBezTo>
                    <a:pt x="15266" y="301"/>
                    <a:pt x="15230" y="282"/>
                    <a:pt x="15212" y="282"/>
                  </a:cubicBezTo>
                  <a:lnTo>
                    <a:pt x="15116" y="282"/>
                  </a:lnTo>
                  <a:cubicBezTo>
                    <a:pt x="14985" y="264"/>
                    <a:pt x="14871" y="246"/>
                    <a:pt x="14739" y="228"/>
                  </a:cubicBezTo>
                  <a:cubicBezTo>
                    <a:pt x="14698" y="228"/>
                    <a:pt x="14662" y="228"/>
                    <a:pt x="14626" y="205"/>
                  </a:cubicBezTo>
                  <a:lnTo>
                    <a:pt x="14585" y="205"/>
                  </a:lnTo>
                  <a:cubicBezTo>
                    <a:pt x="14399" y="187"/>
                    <a:pt x="14226" y="169"/>
                    <a:pt x="14040" y="151"/>
                  </a:cubicBezTo>
                  <a:lnTo>
                    <a:pt x="13981" y="151"/>
                  </a:lnTo>
                  <a:cubicBezTo>
                    <a:pt x="13831" y="133"/>
                    <a:pt x="13659" y="114"/>
                    <a:pt x="13509" y="114"/>
                  </a:cubicBezTo>
                  <a:cubicBezTo>
                    <a:pt x="13491" y="114"/>
                    <a:pt x="13472" y="114"/>
                    <a:pt x="13450" y="92"/>
                  </a:cubicBezTo>
                  <a:lnTo>
                    <a:pt x="13318" y="92"/>
                  </a:lnTo>
                  <a:cubicBezTo>
                    <a:pt x="13205" y="74"/>
                    <a:pt x="13073" y="74"/>
                    <a:pt x="12959" y="74"/>
                  </a:cubicBezTo>
                  <a:cubicBezTo>
                    <a:pt x="12923" y="55"/>
                    <a:pt x="12905" y="55"/>
                    <a:pt x="12864" y="55"/>
                  </a:cubicBezTo>
                  <a:lnTo>
                    <a:pt x="12750" y="55"/>
                  </a:lnTo>
                  <a:cubicBezTo>
                    <a:pt x="12637" y="55"/>
                    <a:pt x="12505" y="37"/>
                    <a:pt x="12392" y="37"/>
                  </a:cubicBezTo>
                  <a:lnTo>
                    <a:pt x="12260" y="37"/>
                  </a:lnTo>
                  <a:cubicBezTo>
                    <a:pt x="12242" y="19"/>
                    <a:pt x="12224" y="19"/>
                    <a:pt x="12183" y="19"/>
                  </a:cubicBezTo>
                  <a:lnTo>
                    <a:pt x="11806" y="19"/>
                  </a:lnTo>
                  <a:cubicBezTo>
                    <a:pt x="11770" y="19"/>
                    <a:pt x="11711" y="1"/>
                    <a:pt x="11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3345374" y="2380244"/>
              <a:ext cx="1982880" cy="482888"/>
            </a:xfrm>
            <a:custGeom>
              <a:rect b="b" l="l" r="r" t="t"/>
              <a:pathLst>
                <a:path extrusionOk="0" h="5861" w="24067">
                  <a:moveTo>
                    <a:pt x="11985" y="1577"/>
                  </a:moveTo>
                  <a:cubicBezTo>
                    <a:pt x="13795" y="1577"/>
                    <a:pt x="15541" y="1859"/>
                    <a:pt x="16388" y="2336"/>
                  </a:cubicBezTo>
                  <a:cubicBezTo>
                    <a:pt x="17560" y="3017"/>
                    <a:pt x="16574" y="3812"/>
                    <a:pt x="14172" y="4130"/>
                  </a:cubicBezTo>
                  <a:cubicBezTo>
                    <a:pt x="13496" y="4221"/>
                    <a:pt x="12779" y="4264"/>
                    <a:pt x="12072" y="4264"/>
                  </a:cubicBezTo>
                  <a:cubicBezTo>
                    <a:pt x="10267" y="4264"/>
                    <a:pt x="8525" y="3984"/>
                    <a:pt x="7684" y="3508"/>
                  </a:cubicBezTo>
                  <a:cubicBezTo>
                    <a:pt x="6512" y="2845"/>
                    <a:pt x="7493" y="2032"/>
                    <a:pt x="9895" y="1710"/>
                  </a:cubicBezTo>
                  <a:cubicBezTo>
                    <a:pt x="10568" y="1619"/>
                    <a:pt x="11281" y="1577"/>
                    <a:pt x="11985" y="1577"/>
                  </a:cubicBezTo>
                  <a:close/>
                  <a:moveTo>
                    <a:pt x="11972" y="0"/>
                  </a:moveTo>
                  <a:cubicBezTo>
                    <a:pt x="10432" y="0"/>
                    <a:pt x="8871" y="94"/>
                    <a:pt x="7397" y="293"/>
                  </a:cubicBezTo>
                  <a:cubicBezTo>
                    <a:pt x="2157" y="992"/>
                    <a:pt x="1" y="2731"/>
                    <a:pt x="2575" y="4207"/>
                  </a:cubicBezTo>
                  <a:cubicBezTo>
                    <a:pt x="4407" y="5254"/>
                    <a:pt x="8183" y="5860"/>
                    <a:pt x="12106" y="5860"/>
                  </a:cubicBezTo>
                  <a:cubicBezTo>
                    <a:pt x="13646" y="5860"/>
                    <a:pt x="15210" y="5767"/>
                    <a:pt x="16688" y="5569"/>
                  </a:cubicBezTo>
                  <a:cubicBezTo>
                    <a:pt x="21910" y="4852"/>
                    <a:pt x="24067" y="3108"/>
                    <a:pt x="21515" y="1655"/>
                  </a:cubicBezTo>
                  <a:cubicBezTo>
                    <a:pt x="19667" y="609"/>
                    <a:pt x="15889" y="0"/>
                    <a:pt x="1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4084258" y="2003644"/>
              <a:ext cx="533228" cy="288530"/>
            </a:xfrm>
            <a:custGeom>
              <a:rect b="b" l="l" r="r" t="t"/>
              <a:pathLst>
                <a:path extrusionOk="0" h="3502" w="6472">
                  <a:moveTo>
                    <a:pt x="1" y="1"/>
                  </a:moveTo>
                  <a:lnTo>
                    <a:pt x="1" y="3502"/>
                  </a:lnTo>
                  <a:lnTo>
                    <a:pt x="6471" y="3502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3856782" y="1933367"/>
              <a:ext cx="960420" cy="740439"/>
            </a:xfrm>
            <a:custGeom>
              <a:rect b="b" l="l" r="r" t="t"/>
              <a:pathLst>
                <a:path extrusionOk="0" h="8987" w="11657">
                  <a:moveTo>
                    <a:pt x="5809" y="953"/>
                  </a:moveTo>
                  <a:cubicBezTo>
                    <a:pt x="6758" y="953"/>
                    <a:pt x="7667" y="1099"/>
                    <a:pt x="8115" y="1344"/>
                  </a:cubicBezTo>
                  <a:cubicBezTo>
                    <a:pt x="8742" y="1703"/>
                    <a:pt x="8211" y="2121"/>
                    <a:pt x="6944" y="2289"/>
                  </a:cubicBezTo>
                  <a:cubicBezTo>
                    <a:pt x="6589" y="2338"/>
                    <a:pt x="6211" y="2361"/>
                    <a:pt x="5838" y="2361"/>
                  </a:cubicBezTo>
                  <a:cubicBezTo>
                    <a:pt x="4898" y="2361"/>
                    <a:pt x="3987" y="2215"/>
                    <a:pt x="3538" y="1971"/>
                  </a:cubicBezTo>
                  <a:cubicBezTo>
                    <a:pt x="2916" y="1608"/>
                    <a:pt x="3443" y="1194"/>
                    <a:pt x="4710" y="1022"/>
                  </a:cubicBezTo>
                  <a:cubicBezTo>
                    <a:pt x="5066" y="975"/>
                    <a:pt x="5440" y="953"/>
                    <a:pt x="5809" y="953"/>
                  </a:cubicBezTo>
                  <a:close/>
                  <a:moveTo>
                    <a:pt x="5014" y="0"/>
                  </a:moveTo>
                  <a:cubicBezTo>
                    <a:pt x="4882" y="18"/>
                    <a:pt x="4750" y="18"/>
                    <a:pt x="4619" y="18"/>
                  </a:cubicBezTo>
                  <a:lnTo>
                    <a:pt x="4596" y="18"/>
                  </a:lnTo>
                  <a:cubicBezTo>
                    <a:pt x="4560" y="18"/>
                    <a:pt x="4542" y="41"/>
                    <a:pt x="4523" y="41"/>
                  </a:cubicBezTo>
                  <a:lnTo>
                    <a:pt x="4315" y="41"/>
                  </a:lnTo>
                  <a:cubicBezTo>
                    <a:pt x="4278" y="59"/>
                    <a:pt x="4237" y="59"/>
                    <a:pt x="4201" y="59"/>
                  </a:cubicBezTo>
                  <a:cubicBezTo>
                    <a:pt x="4142" y="59"/>
                    <a:pt x="4069" y="59"/>
                    <a:pt x="4010" y="77"/>
                  </a:cubicBezTo>
                  <a:lnTo>
                    <a:pt x="3897" y="77"/>
                  </a:lnTo>
                  <a:cubicBezTo>
                    <a:pt x="3824" y="95"/>
                    <a:pt x="3765" y="95"/>
                    <a:pt x="3688" y="95"/>
                  </a:cubicBezTo>
                  <a:cubicBezTo>
                    <a:pt x="3652" y="114"/>
                    <a:pt x="3633" y="114"/>
                    <a:pt x="3597" y="114"/>
                  </a:cubicBezTo>
                  <a:cubicBezTo>
                    <a:pt x="3502" y="132"/>
                    <a:pt x="3388" y="132"/>
                    <a:pt x="3293" y="155"/>
                  </a:cubicBezTo>
                  <a:cubicBezTo>
                    <a:pt x="3216" y="173"/>
                    <a:pt x="3143" y="173"/>
                    <a:pt x="3084" y="191"/>
                  </a:cubicBezTo>
                  <a:lnTo>
                    <a:pt x="3007" y="191"/>
                  </a:lnTo>
                  <a:cubicBezTo>
                    <a:pt x="2970" y="209"/>
                    <a:pt x="2916" y="209"/>
                    <a:pt x="2875" y="209"/>
                  </a:cubicBezTo>
                  <a:cubicBezTo>
                    <a:pt x="2839" y="227"/>
                    <a:pt x="2821" y="227"/>
                    <a:pt x="2802" y="227"/>
                  </a:cubicBezTo>
                  <a:cubicBezTo>
                    <a:pt x="2743" y="227"/>
                    <a:pt x="2707" y="245"/>
                    <a:pt x="2666" y="245"/>
                  </a:cubicBezTo>
                  <a:cubicBezTo>
                    <a:pt x="2648" y="245"/>
                    <a:pt x="2612" y="268"/>
                    <a:pt x="2594" y="268"/>
                  </a:cubicBezTo>
                  <a:cubicBezTo>
                    <a:pt x="2535" y="268"/>
                    <a:pt x="2498" y="286"/>
                    <a:pt x="2439" y="286"/>
                  </a:cubicBezTo>
                  <a:cubicBezTo>
                    <a:pt x="2439" y="304"/>
                    <a:pt x="2421" y="304"/>
                    <a:pt x="2403" y="304"/>
                  </a:cubicBezTo>
                  <a:lnTo>
                    <a:pt x="2348" y="304"/>
                  </a:lnTo>
                  <a:cubicBezTo>
                    <a:pt x="2308" y="323"/>
                    <a:pt x="2271" y="323"/>
                    <a:pt x="2253" y="341"/>
                  </a:cubicBezTo>
                  <a:lnTo>
                    <a:pt x="2176" y="341"/>
                  </a:lnTo>
                  <a:cubicBezTo>
                    <a:pt x="2158" y="359"/>
                    <a:pt x="2121" y="359"/>
                    <a:pt x="2099" y="359"/>
                  </a:cubicBezTo>
                  <a:cubicBezTo>
                    <a:pt x="2062" y="382"/>
                    <a:pt x="2044" y="382"/>
                    <a:pt x="2026" y="382"/>
                  </a:cubicBezTo>
                  <a:cubicBezTo>
                    <a:pt x="2008" y="400"/>
                    <a:pt x="1967" y="400"/>
                    <a:pt x="1949" y="400"/>
                  </a:cubicBezTo>
                  <a:cubicBezTo>
                    <a:pt x="1931" y="418"/>
                    <a:pt x="1912" y="418"/>
                    <a:pt x="1894" y="418"/>
                  </a:cubicBezTo>
                  <a:cubicBezTo>
                    <a:pt x="1872" y="418"/>
                    <a:pt x="1853" y="436"/>
                    <a:pt x="1835" y="436"/>
                  </a:cubicBezTo>
                  <a:lnTo>
                    <a:pt x="1817" y="436"/>
                  </a:lnTo>
                  <a:cubicBezTo>
                    <a:pt x="1758" y="454"/>
                    <a:pt x="1722" y="472"/>
                    <a:pt x="1667" y="472"/>
                  </a:cubicBezTo>
                  <a:cubicBezTo>
                    <a:pt x="1645" y="472"/>
                    <a:pt x="1645" y="495"/>
                    <a:pt x="1626" y="495"/>
                  </a:cubicBezTo>
                  <a:cubicBezTo>
                    <a:pt x="1572" y="513"/>
                    <a:pt x="1531" y="513"/>
                    <a:pt x="1477" y="531"/>
                  </a:cubicBezTo>
                  <a:lnTo>
                    <a:pt x="1458" y="550"/>
                  </a:lnTo>
                  <a:lnTo>
                    <a:pt x="1418" y="550"/>
                  </a:lnTo>
                  <a:cubicBezTo>
                    <a:pt x="1381" y="568"/>
                    <a:pt x="1363" y="568"/>
                    <a:pt x="1327" y="586"/>
                  </a:cubicBezTo>
                  <a:cubicBezTo>
                    <a:pt x="1304" y="586"/>
                    <a:pt x="1286" y="586"/>
                    <a:pt x="1268" y="609"/>
                  </a:cubicBezTo>
                  <a:cubicBezTo>
                    <a:pt x="1250" y="609"/>
                    <a:pt x="1231" y="627"/>
                    <a:pt x="1190" y="627"/>
                  </a:cubicBezTo>
                  <a:cubicBezTo>
                    <a:pt x="1190" y="645"/>
                    <a:pt x="1172" y="645"/>
                    <a:pt x="1172" y="645"/>
                  </a:cubicBezTo>
                  <a:lnTo>
                    <a:pt x="1136" y="645"/>
                  </a:lnTo>
                  <a:cubicBezTo>
                    <a:pt x="1118" y="663"/>
                    <a:pt x="1100" y="663"/>
                    <a:pt x="1077" y="681"/>
                  </a:cubicBezTo>
                  <a:cubicBezTo>
                    <a:pt x="1059" y="681"/>
                    <a:pt x="1041" y="681"/>
                    <a:pt x="1022" y="699"/>
                  </a:cubicBezTo>
                  <a:cubicBezTo>
                    <a:pt x="1004" y="699"/>
                    <a:pt x="986" y="722"/>
                    <a:pt x="963" y="722"/>
                  </a:cubicBezTo>
                  <a:cubicBezTo>
                    <a:pt x="963" y="722"/>
                    <a:pt x="945" y="740"/>
                    <a:pt x="927" y="740"/>
                  </a:cubicBezTo>
                  <a:lnTo>
                    <a:pt x="909" y="740"/>
                  </a:lnTo>
                  <a:cubicBezTo>
                    <a:pt x="909" y="758"/>
                    <a:pt x="891" y="758"/>
                    <a:pt x="873" y="758"/>
                  </a:cubicBezTo>
                  <a:cubicBezTo>
                    <a:pt x="850" y="777"/>
                    <a:pt x="832" y="777"/>
                    <a:pt x="814" y="795"/>
                  </a:cubicBezTo>
                  <a:cubicBezTo>
                    <a:pt x="795" y="795"/>
                    <a:pt x="795" y="813"/>
                    <a:pt x="777" y="813"/>
                  </a:cubicBezTo>
                  <a:cubicBezTo>
                    <a:pt x="759" y="813"/>
                    <a:pt x="759" y="813"/>
                    <a:pt x="736" y="836"/>
                  </a:cubicBezTo>
                  <a:lnTo>
                    <a:pt x="718" y="836"/>
                  </a:lnTo>
                  <a:cubicBezTo>
                    <a:pt x="700" y="854"/>
                    <a:pt x="700" y="854"/>
                    <a:pt x="682" y="854"/>
                  </a:cubicBezTo>
                  <a:cubicBezTo>
                    <a:pt x="664" y="872"/>
                    <a:pt x="646" y="872"/>
                    <a:pt x="623" y="890"/>
                  </a:cubicBezTo>
                  <a:lnTo>
                    <a:pt x="605" y="908"/>
                  </a:lnTo>
                  <a:lnTo>
                    <a:pt x="587" y="908"/>
                  </a:lnTo>
                  <a:cubicBezTo>
                    <a:pt x="568" y="926"/>
                    <a:pt x="568" y="926"/>
                    <a:pt x="550" y="926"/>
                  </a:cubicBezTo>
                  <a:cubicBezTo>
                    <a:pt x="550" y="949"/>
                    <a:pt x="532" y="949"/>
                    <a:pt x="532" y="949"/>
                  </a:cubicBezTo>
                  <a:cubicBezTo>
                    <a:pt x="509" y="967"/>
                    <a:pt x="491" y="985"/>
                    <a:pt x="473" y="985"/>
                  </a:cubicBezTo>
                  <a:lnTo>
                    <a:pt x="455" y="1004"/>
                  </a:lnTo>
                  <a:cubicBezTo>
                    <a:pt x="419" y="1022"/>
                    <a:pt x="396" y="1040"/>
                    <a:pt x="378" y="1063"/>
                  </a:cubicBezTo>
                  <a:cubicBezTo>
                    <a:pt x="360" y="1081"/>
                    <a:pt x="341" y="1081"/>
                    <a:pt x="323" y="1099"/>
                  </a:cubicBezTo>
                  <a:lnTo>
                    <a:pt x="305" y="1117"/>
                  </a:lnTo>
                  <a:lnTo>
                    <a:pt x="264" y="1153"/>
                  </a:lnTo>
                  <a:lnTo>
                    <a:pt x="246" y="1176"/>
                  </a:lnTo>
                  <a:lnTo>
                    <a:pt x="228" y="1194"/>
                  </a:lnTo>
                  <a:lnTo>
                    <a:pt x="210" y="1213"/>
                  </a:lnTo>
                  <a:cubicBezTo>
                    <a:pt x="192" y="1231"/>
                    <a:pt x="192" y="1249"/>
                    <a:pt x="169" y="1249"/>
                  </a:cubicBezTo>
                  <a:lnTo>
                    <a:pt x="169" y="1267"/>
                  </a:lnTo>
                  <a:lnTo>
                    <a:pt x="151" y="1267"/>
                  </a:lnTo>
                  <a:cubicBezTo>
                    <a:pt x="151" y="1290"/>
                    <a:pt x="151" y="1290"/>
                    <a:pt x="132" y="1308"/>
                  </a:cubicBezTo>
                  <a:lnTo>
                    <a:pt x="132" y="1326"/>
                  </a:lnTo>
                  <a:cubicBezTo>
                    <a:pt x="114" y="1344"/>
                    <a:pt x="114" y="1362"/>
                    <a:pt x="96" y="1381"/>
                  </a:cubicBezTo>
                  <a:cubicBezTo>
                    <a:pt x="96" y="1403"/>
                    <a:pt x="78" y="1403"/>
                    <a:pt x="78" y="1421"/>
                  </a:cubicBezTo>
                  <a:lnTo>
                    <a:pt x="78" y="1440"/>
                  </a:lnTo>
                  <a:cubicBezTo>
                    <a:pt x="55" y="1458"/>
                    <a:pt x="55" y="1458"/>
                    <a:pt x="55" y="1476"/>
                  </a:cubicBezTo>
                  <a:lnTo>
                    <a:pt x="55" y="1494"/>
                  </a:lnTo>
                  <a:cubicBezTo>
                    <a:pt x="55" y="1517"/>
                    <a:pt x="55" y="1517"/>
                    <a:pt x="37" y="1535"/>
                  </a:cubicBezTo>
                  <a:lnTo>
                    <a:pt x="37" y="1553"/>
                  </a:lnTo>
                  <a:lnTo>
                    <a:pt x="37" y="1571"/>
                  </a:lnTo>
                  <a:lnTo>
                    <a:pt x="37" y="1589"/>
                  </a:lnTo>
                  <a:lnTo>
                    <a:pt x="37" y="2025"/>
                  </a:lnTo>
                  <a:lnTo>
                    <a:pt x="19" y="1816"/>
                  </a:lnTo>
                  <a:lnTo>
                    <a:pt x="19" y="2103"/>
                  </a:lnTo>
                  <a:cubicBezTo>
                    <a:pt x="19" y="2103"/>
                    <a:pt x="1" y="6680"/>
                    <a:pt x="1" y="7361"/>
                  </a:cubicBezTo>
                  <a:cubicBezTo>
                    <a:pt x="1" y="7606"/>
                    <a:pt x="192" y="7851"/>
                    <a:pt x="605" y="8078"/>
                  </a:cubicBezTo>
                  <a:cubicBezTo>
                    <a:pt x="646" y="8101"/>
                    <a:pt x="682" y="8119"/>
                    <a:pt x="718" y="8137"/>
                  </a:cubicBezTo>
                  <a:cubicBezTo>
                    <a:pt x="736" y="8155"/>
                    <a:pt x="736" y="8155"/>
                    <a:pt x="759" y="8155"/>
                  </a:cubicBezTo>
                  <a:cubicBezTo>
                    <a:pt x="795" y="8174"/>
                    <a:pt x="832" y="8192"/>
                    <a:pt x="873" y="8214"/>
                  </a:cubicBezTo>
                  <a:lnTo>
                    <a:pt x="891" y="8233"/>
                  </a:lnTo>
                  <a:cubicBezTo>
                    <a:pt x="927" y="8251"/>
                    <a:pt x="986" y="8269"/>
                    <a:pt x="1041" y="8287"/>
                  </a:cubicBezTo>
                  <a:cubicBezTo>
                    <a:pt x="1041" y="8287"/>
                    <a:pt x="1059" y="8287"/>
                    <a:pt x="1059" y="8305"/>
                  </a:cubicBezTo>
                  <a:cubicBezTo>
                    <a:pt x="1118" y="8328"/>
                    <a:pt x="1154" y="8328"/>
                    <a:pt x="1190" y="8346"/>
                  </a:cubicBezTo>
                  <a:cubicBezTo>
                    <a:pt x="1213" y="8346"/>
                    <a:pt x="1213" y="8364"/>
                    <a:pt x="1231" y="8364"/>
                  </a:cubicBezTo>
                  <a:cubicBezTo>
                    <a:pt x="1286" y="8382"/>
                    <a:pt x="1327" y="8401"/>
                    <a:pt x="1381" y="8419"/>
                  </a:cubicBezTo>
                  <a:lnTo>
                    <a:pt x="1418" y="8419"/>
                  </a:lnTo>
                  <a:cubicBezTo>
                    <a:pt x="1458" y="8441"/>
                    <a:pt x="1477" y="8441"/>
                    <a:pt x="1495" y="8460"/>
                  </a:cubicBezTo>
                  <a:lnTo>
                    <a:pt x="1531" y="8460"/>
                  </a:lnTo>
                  <a:cubicBezTo>
                    <a:pt x="1572" y="8478"/>
                    <a:pt x="1608" y="8478"/>
                    <a:pt x="1645" y="8496"/>
                  </a:cubicBezTo>
                  <a:cubicBezTo>
                    <a:pt x="1685" y="8514"/>
                    <a:pt x="1722" y="8514"/>
                    <a:pt x="1740" y="8514"/>
                  </a:cubicBezTo>
                  <a:cubicBezTo>
                    <a:pt x="1781" y="8532"/>
                    <a:pt x="1835" y="8555"/>
                    <a:pt x="1872" y="8555"/>
                  </a:cubicBezTo>
                  <a:cubicBezTo>
                    <a:pt x="1894" y="8555"/>
                    <a:pt x="1912" y="8573"/>
                    <a:pt x="1931" y="8573"/>
                  </a:cubicBezTo>
                  <a:lnTo>
                    <a:pt x="1967" y="8573"/>
                  </a:lnTo>
                  <a:cubicBezTo>
                    <a:pt x="1985" y="8591"/>
                    <a:pt x="2026" y="8591"/>
                    <a:pt x="2044" y="8591"/>
                  </a:cubicBezTo>
                  <a:cubicBezTo>
                    <a:pt x="2080" y="8609"/>
                    <a:pt x="2140" y="8628"/>
                    <a:pt x="2176" y="8628"/>
                  </a:cubicBezTo>
                  <a:cubicBezTo>
                    <a:pt x="2194" y="8628"/>
                    <a:pt x="2235" y="8646"/>
                    <a:pt x="2253" y="8646"/>
                  </a:cubicBezTo>
                  <a:lnTo>
                    <a:pt x="2308" y="8646"/>
                  </a:lnTo>
                  <a:cubicBezTo>
                    <a:pt x="2326" y="8668"/>
                    <a:pt x="2367" y="8668"/>
                    <a:pt x="2403" y="8687"/>
                  </a:cubicBezTo>
                  <a:lnTo>
                    <a:pt x="2462" y="8687"/>
                  </a:lnTo>
                  <a:cubicBezTo>
                    <a:pt x="2516" y="8705"/>
                    <a:pt x="2575" y="8705"/>
                    <a:pt x="2648" y="8723"/>
                  </a:cubicBezTo>
                  <a:cubicBezTo>
                    <a:pt x="2762" y="8741"/>
                    <a:pt x="2857" y="8759"/>
                    <a:pt x="2952" y="8782"/>
                  </a:cubicBezTo>
                  <a:lnTo>
                    <a:pt x="3030" y="8782"/>
                  </a:lnTo>
                  <a:cubicBezTo>
                    <a:pt x="3102" y="8800"/>
                    <a:pt x="3179" y="8818"/>
                    <a:pt x="3257" y="8818"/>
                  </a:cubicBezTo>
                  <a:cubicBezTo>
                    <a:pt x="3257" y="8818"/>
                    <a:pt x="3275" y="8818"/>
                    <a:pt x="3293" y="8836"/>
                  </a:cubicBezTo>
                  <a:lnTo>
                    <a:pt x="3347" y="8836"/>
                  </a:lnTo>
                  <a:cubicBezTo>
                    <a:pt x="3406" y="8836"/>
                    <a:pt x="3484" y="8855"/>
                    <a:pt x="3556" y="8855"/>
                  </a:cubicBezTo>
                  <a:cubicBezTo>
                    <a:pt x="3574" y="8855"/>
                    <a:pt x="3597" y="8855"/>
                    <a:pt x="3615" y="8873"/>
                  </a:cubicBezTo>
                  <a:lnTo>
                    <a:pt x="3633" y="8873"/>
                  </a:lnTo>
                  <a:cubicBezTo>
                    <a:pt x="3747" y="8873"/>
                    <a:pt x="3842" y="8895"/>
                    <a:pt x="3938" y="8895"/>
                  </a:cubicBezTo>
                  <a:cubicBezTo>
                    <a:pt x="3956" y="8895"/>
                    <a:pt x="3956" y="8895"/>
                    <a:pt x="3974" y="8914"/>
                  </a:cubicBezTo>
                  <a:cubicBezTo>
                    <a:pt x="4051" y="8914"/>
                    <a:pt x="4142" y="8914"/>
                    <a:pt x="4237" y="8932"/>
                  </a:cubicBezTo>
                  <a:lnTo>
                    <a:pt x="4333" y="8932"/>
                  </a:lnTo>
                  <a:cubicBezTo>
                    <a:pt x="4410" y="8932"/>
                    <a:pt x="4464" y="8950"/>
                    <a:pt x="4542" y="8950"/>
                  </a:cubicBezTo>
                  <a:lnTo>
                    <a:pt x="4655" y="8950"/>
                  </a:lnTo>
                  <a:cubicBezTo>
                    <a:pt x="4710" y="8950"/>
                    <a:pt x="4787" y="8968"/>
                    <a:pt x="4846" y="8968"/>
                  </a:cubicBezTo>
                  <a:lnTo>
                    <a:pt x="4959" y="8968"/>
                  </a:lnTo>
                  <a:cubicBezTo>
                    <a:pt x="5032" y="8968"/>
                    <a:pt x="5091" y="8968"/>
                    <a:pt x="5164" y="8986"/>
                  </a:cubicBezTo>
                  <a:lnTo>
                    <a:pt x="6549" y="8986"/>
                  </a:lnTo>
                  <a:cubicBezTo>
                    <a:pt x="6567" y="8968"/>
                    <a:pt x="6585" y="8968"/>
                    <a:pt x="6603" y="8968"/>
                  </a:cubicBezTo>
                  <a:lnTo>
                    <a:pt x="6639" y="8968"/>
                  </a:lnTo>
                  <a:cubicBezTo>
                    <a:pt x="6776" y="8968"/>
                    <a:pt x="6907" y="8968"/>
                    <a:pt x="7039" y="8950"/>
                  </a:cubicBezTo>
                  <a:lnTo>
                    <a:pt x="7134" y="8950"/>
                  </a:lnTo>
                  <a:cubicBezTo>
                    <a:pt x="7207" y="8950"/>
                    <a:pt x="7266" y="8950"/>
                    <a:pt x="7343" y="8932"/>
                  </a:cubicBezTo>
                  <a:lnTo>
                    <a:pt x="7457" y="8932"/>
                  </a:lnTo>
                  <a:cubicBezTo>
                    <a:pt x="7529" y="8914"/>
                    <a:pt x="7588" y="8914"/>
                    <a:pt x="7643" y="8914"/>
                  </a:cubicBezTo>
                  <a:cubicBezTo>
                    <a:pt x="7684" y="8914"/>
                    <a:pt x="7720" y="8914"/>
                    <a:pt x="7756" y="8895"/>
                  </a:cubicBezTo>
                  <a:cubicBezTo>
                    <a:pt x="7834" y="8895"/>
                    <a:pt x="7911" y="8895"/>
                    <a:pt x="7965" y="8873"/>
                  </a:cubicBezTo>
                  <a:lnTo>
                    <a:pt x="8061" y="8873"/>
                  </a:lnTo>
                  <a:cubicBezTo>
                    <a:pt x="8174" y="8855"/>
                    <a:pt x="8270" y="8836"/>
                    <a:pt x="8365" y="8836"/>
                  </a:cubicBezTo>
                  <a:cubicBezTo>
                    <a:pt x="8438" y="8818"/>
                    <a:pt x="8515" y="8818"/>
                    <a:pt x="8592" y="8800"/>
                  </a:cubicBezTo>
                  <a:lnTo>
                    <a:pt x="8646" y="8800"/>
                  </a:lnTo>
                  <a:cubicBezTo>
                    <a:pt x="8705" y="8782"/>
                    <a:pt x="8742" y="8782"/>
                    <a:pt x="8796" y="8759"/>
                  </a:cubicBezTo>
                  <a:lnTo>
                    <a:pt x="8855" y="8759"/>
                  </a:lnTo>
                  <a:cubicBezTo>
                    <a:pt x="8910" y="8741"/>
                    <a:pt x="8951" y="8741"/>
                    <a:pt x="9005" y="8723"/>
                  </a:cubicBezTo>
                  <a:lnTo>
                    <a:pt x="9064" y="8723"/>
                  </a:lnTo>
                  <a:cubicBezTo>
                    <a:pt x="9119" y="8705"/>
                    <a:pt x="9160" y="8705"/>
                    <a:pt x="9214" y="8687"/>
                  </a:cubicBezTo>
                  <a:lnTo>
                    <a:pt x="9250" y="8687"/>
                  </a:lnTo>
                  <a:cubicBezTo>
                    <a:pt x="9273" y="8687"/>
                    <a:pt x="9291" y="8668"/>
                    <a:pt x="9309" y="8668"/>
                  </a:cubicBezTo>
                  <a:cubicBezTo>
                    <a:pt x="9346" y="8668"/>
                    <a:pt x="9387" y="8646"/>
                    <a:pt x="9423" y="8646"/>
                  </a:cubicBezTo>
                  <a:cubicBezTo>
                    <a:pt x="9441" y="8646"/>
                    <a:pt x="9459" y="8646"/>
                    <a:pt x="9477" y="8628"/>
                  </a:cubicBezTo>
                  <a:cubicBezTo>
                    <a:pt x="9500" y="8628"/>
                    <a:pt x="9536" y="8628"/>
                    <a:pt x="9573" y="8609"/>
                  </a:cubicBezTo>
                  <a:cubicBezTo>
                    <a:pt x="9591" y="8609"/>
                    <a:pt x="9614" y="8609"/>
                    <a:pt x="9632" y="8591"/>
                  </a:cubicBezTo>
                  <a:cubicBezTo>
                    <a:pt x="9668" y="8591"/>
                    <a:pt x="9686" y="8591"/>
                    <a:pt x="9727" y="8573"/>
                  </a:cubicBezTo>
                  <a:lnTo>
                    <a:pt x="9782" y="8573"/>
                  </a:lnTo>
                  <a:cubicBezTo>
                    <a:pt x="9800" y="8555"/>
                    <a:pt x="9800" y="8555"/>
                    <a:pt x="9818" y="8555"/>
                  </a:cubicBezTo>
                  <a:lnTo>
                    <a:pt x="9841" y="8555"/>
                  </a:lnTo>
                  <a:cubicBezTo>
                    <a:pt x="9895" y="8532"/>
                    <a:pt x="9954" y="8514"/>
                    <a:pt x="9990" y="8496"/>
                  </a:cubicBezTo>
                  <a:lnTo>
                    <a:pt x="10027" y="8496"/>
                  </a:lnTo>
                  <a:cubicBezTo>
                    <a:pt x="10086" y="8478"/>
                    <a:pt x="10140" y="8460"/>
                    <a:pt x="10199" y="8441"/>
                  </a:cubicBezTo>
                  <a:cubicBezTo>
                    <a:pt x="10218" y="8441"/>
                    <a:pt x="10236" y="8441"/>
                    <a:pt x="10236" y="8419"/>
                  </a:cubicBezTo>
                  <a:cubicBezTo>
                    <a:pt x="10272" y="8419"/>
                    <a:pt x="10295" y="8401"/>
                    <a:pt x="10331" y="8401"/>
                  </a:cubicBezTo>
                  <a:cubicBezTo>
                    <a:pt x="10349" y="8401"/>
                    <a:pt x="10367" y="8382"/>
                    <a:pt x="10386" y="8382"/>
                  </a:cubicBezTo>
                  <a:cubicBezTo>
                    <a:pt x="10408" y="8364"/>
                    <a:pt x="10445" y="8364"/>
                    <a:pt x="10463" y="8346"/>
                  </a:cubicBezTo>
                  <a:lnTo>
                    <a:pt x="10499" y="8346"/>
                  </a:lnTo>
                  <a:cubicBezTo>
                    <a:pt x="10499" y="8346"/>
                    <a:pt x="10499" y="8328"/>
                    <a:pt x="10522" y="8328"/>
                  </a:cubicBezTo>
                  <a:cubicBezTo>
                    <a:pt x="10540" y="8328"/>
                    <a:pt x="10558" y="8305"/>
                    <a:pt x="10576" y="8305"/>
                  </a:cubicBezTo>
                  <a:cubicBezTo>
                    <a:pt x="10594" y="8305"/>
                    <a:pt x="10613" y="8287"/>
                    <a:pt x="10635" y="8287"/>
                  </a:cubicBezTo>
                  <a:cubicBezTo>
                    <a:pt x="10653" y="8269"/>
                    <a:pt x="10672" y="8269"/>
                    <a:pt x="10690" y="8269"/>
                  </a:cubicBezTo>
                  <a:cubicBezTo>
                    <a:pt x="10708" y="8251"/>
                    <a:pt x="10708" y="8251"/>
                    <a:pt x="10726" y="8251"/>
                  </a:cubicBezTo>
                  <a:lnTo>
                    <a:pt x="10749" y="8233"/>
                  </a:lnTo>
                  <a:cubicBezTo>
                    <a:pt x="10767" y="8233"/>
                    <a:pt x="10785" y="8233"/>
                    <a:pt x="10785" y="8214"/>
                  </a:cubicBezTo>
                  <a:cubicBezTo>
                    <a:pt x="10803" y="8214"/>
                    <a:pt x="10821" y="8192"/>
                    <a:pt x="10840" y="8192"/>
                  </a:cubicBezTo>
                  <a:cubicBezTo>
                    <a:pt x="10862" y="8174"/>
                    <a:pt x="10880" y="8174"/>
                    <a:pt x="10880" y="8174"/>
                  </a:cubicBezTo>
                  <a:cubicBezTo>
                    <a:pt x="10899" y="8155"/>
                    <a:pt x="10899" y="8155"/>
                    <a:pt x="10917" y="8155"/>
                  </a:cubicBezTo>
                  <a:cubicBezTo>
                    <a:pt x="10917" y="8155"/>
                    <a:pt x="10935" y="8155"/>
                    <a:pt x="10935" y="8137"/>
                  </a:cubicBezTo>
                  <a:cubicBezTo>
                    <a:pt x="10953" y="8137"/>
                    <a:pt x="10976" y="8137"/>
                    <a:pt x="10976" y="8119"/>
                  </a:cubicBezTo>
                  <a:cubicBezTo>
                    <a:pt x="10994" y="8119"/>
                    <a:pt x="11012" y="8101"/>
                    <a:pt x="11030" y="8101"/>
                  </a:cubicBezTo>
                  <a:cubicBezTo>
                    <a:pt x="11030" y="8078"/>
                    <a:pt x="11048" y="8078"/>
                    <a:pt x="11067" y="8078"/>
                  </a:cubicBezTo>
                  <a:lnTo>
                    <a:pt x="11067" y="8060"/>
                  </a:lnTo>
                  <a:cubicBezTo>
                    <a:pt x="11089" y="8060"/>
                    <a:pt x="11108" y="8060"/>
                    <a:pt x="11108" y="8042"/>
                  </a:cubicBezTo>
                  <a:cubicBezTo>
                    <a:pt x="11126" y="8042"/>
                    <a:pt x="11126" y="8042"/>
                    <a:pt x="11144" y="8024"/>
                  </a:cubicBezTo>
                  <a:cubicBezTo>
                    <a:pt x="11162" y="8024"/>
                    <a:pt x="11180" y="8005"/>
                    <a:pt x="11180" y="7987"/>
                  </a:cubicBezTo>
                  <a:lnTo>
                    <a:pt x="11221" y="7987"/>
                  </a:lnTo>
                  <a:cubicBezTo>
                    <a:pt x="11239" y="7965"/>
                    <a:pt x="11257" y="7946"/>
                    <a:pt x="11276" y="7928"/>
                  </a:cubicBezTo>
                  <a:lnTo>
                    <a:pt x="11294" y="7928"/>
                  </a:lnTo>
                  <a:cubicBezTo>
                    <a:pt x="11294" y="7910"/>
                    <a:pt x="11316" y="7892"/>
                    <a:pt x="11335" y="7892"/>
                  </a:cubicBezTo>
                  <a:lnTo>
                    <a:pt x="11353" y="7874"/>
                  </a:lnTo>
                  <a:cubicBezTo>
                    <a:pt x="11371" y="7851"/>
                    <a:pt x="11371" y="7851"/>
                    <a:pt x="11389" y="7833"/>
                  </a:cubicBezTo>
                  <a:lnTo>
                    <a:pt x="11407" y="7815"/>
                  </a:lnTo>
                  <a:lnTo>
                    <a:pt x="11430" y="7797"/>
                  </a:lnTo>
                  <a:lnTo>
                    <a:pt x="11448" y="7778"/>
                  </a:lnTo>
                  <a:lnTo>
                    <a:pt x="11466" y="7760"/>
                  </a:lnTo>
                  <a:lnTo>
                    <a:pt x="11484" y="7738"/>
                  </a:lnTo>
                  <a:lnTo>
                    <a:pt x="11503" y="7719"/>
                  </a:lnTo>
                  <a:lnTo>
                    <a:pt x="11503" y="7701"/>
                  </a:lnTo>
                  <a:lnTo>
                    <a:pt x="11521" y="7683"/>
                  </a:lnTo>
                  <a:lnTo>
                    <a:pt x="11543" y="7665"/>
                  </a:lnTo>
                  <a:cubicBezTo>
                    <a:pt x="11543" y="7647"/>
                    <a:pt x="11562" y="7624"/>
                    <a:pt x="11562" y="7606"/>
                  </a:cubicBezTo>
                  <a:cubicBezTo>
                    <a:pt x="11580" y="7588"/>
                    <a:pt x="11580" y="7570"/>
                    <a:pt x="11580" y="7551"/>
                  </a:cubicBezTo>
                  <a:lnTo>
                    <a:pt x="11598" y="7533"/>
                  </a:lnTo>
                  <a:lnTo>
                    <a:pt x="11598" y="7511"/>
                  </a:lnTo>
                  <a:cubicBezTo>
                    <a:pt x="11598" y="7492"/>
                    <a:pt x="11598" y="7492"/>
                    <a:pt x="11616" y="7474"/>
                  </a:cubicBezTo>
                  <a:lnTo>
                    <a:pt x="11616" y="7456"/>
                  </a:lnTo>
                  <a:lnTo>
                    <a:pt x="11616" y="7420"/>
                  </a:lnTo>
                  <a:lnTo>
                    <a:pt x="11616" y="7397"/>
                  </a:lnTo>
                  <a:lnTo>
                    <a:pt x="11616" y="7379"/>
                  </a:lnTo>
                  <a:cubicBezTo>
                    <a:pt x="11616" y="7379"/>
                    <a:pt x="11657" y="2311"/>
                    <a:pt x="11657" y="1608"/>
                  </a:cubicBezTo>
                  <a:cubicBezTo>
                    <a:pt x="11657" y="1381"/>
                    <a:pt x="11466" y="1135"/>
                    <a:pt x="11067" y="908"/>
                  </a:cubicBezTo>
                  <a:cubicBezTo>
                    <a:pt x="11030" y="890"/>
                    <a:pt x="10994" y="854"/>
                    <a:pt x="10935" y="836"/>
                  </a:cubicBezTo>
                  <a:cubicBezTo>
                    <a:pt x="10935" y="836"/>
                    <a:pt x="10917" y="836"/>
                    <a:pt x="10899" y="813"/>
                  </a:cubicBezTo>
                  <a:cubicBezTo>
                    <a:pt x="10862" y="795"/>
                    <a:pt x="10821" y="777"/>
                    <a:pt x="10785" y="758"/>
                  </a:cubicBezTo>
                  <a:lnTo>
                    <a:pt x="10767" y="758"/>
                  </a:lnTo>
                  <a:cubicBezTo>
                    <a:pt x="10726" y="740"/>
                    <a:pt x="10672" y="722"/>
                    <a:pt x="10635" y="699"/>
                  </a:cubicBezTo>
                  <a:cubicBezTo>
                    <a:pt x="10613" y="699"/>
                    <a:pt x="10594" y="681"/>
                    <a:pt x="10594" y="681"/>
                  </a:cubicBezTo>
                  <a:cubicBezTo>
                    <a:pt x="10558" y="663"/>
                    <a:pt x="10499" y="645"/>
                    <a:pt x="10463" y="627"/>
                  </a:cubicBezTo>
                  <a:lnTo>
                    <a:pt x="10426" y="627"/>
                  </a:lnTo>
                  <a:cubicBezTo>
                    <a:pt x="10386" y="609"/>
                    <a:pt x="10331" y="586"/>
                    <a:pt x="10272" y="568"/>
                  </a:cubicBezTo>
                  <a:cubicBezTo>
                    <a:pt x="10254" y="568"/>
                    <a:pt x="10254" y="550"/>
                    <a:pt x="10236" y="550"/>
                  </a:cubicBezTo>
                  <a:cubicBezTo>
                    <a:pt x="10218" y="550"/>
                    <a:pt x="10181" y="531"/>
                    <a:pt x="10158" y="531"/>
                  </a:cubicBezTo>
                  <a:cubicBezTo>
                    <a:pt x="10140" y="531"/>
                    <a:pt x="10140" y="531"/>
                    <a:pt x="10122" y="513"/>
                  </a:cubicBezTo>
                  <a:cubicBezTo>
                    <a:pt x="10086" y="513"/>
                    <a:pt x="10045" y="495"/>
                    <a:pt x="10009" y="495"/>
                  </a:cubicBezTo>
                  <a:cubicBezTo>
                    <a:pt x="9972" y="472"/>
                    <a:pt x="9954" y="472"/>
                    <a:pt x="9913" y="454"/>
                  </a:cubicBezTo>
                  <a:cubicBezTo>
                    <a:pt x="9877" y="454"/>
                    <a:pt x="9841" y="436"/>
                    <a:pt x="9800" y="436"/>
                  </a:cubicBezTo>
                  <a:cubicBezTo>
                    <a:pt x="9763" y="418"/>
                    <a:pt x="9745" y="418"/>
                    <a:pt x="9727" y="418"/>
                  </a:cubicBezTo>
                  <a:cubicBezTo>
                    <a:pt x="9727" y="418"/>
                    <a:pt x="9704" y="400"/>
                    <a:pt x="9686" y="400"/>
                  </a:cubicBezTo>
                  <a:cubicBezTo>
                    <a:pt x="9668" y="400"/>
                    <a:pt x="9632" y="400"/>
                    <a:pt x="9614" y="382"/>
                  </a:cubicBezTo>
                  <a:cubicBezTo>
                    <a:pt x="9573" y="382"/>
                    <a:pt x="9536" y="359"/>
                    <a:pt x="9477" y="359"/>
                  </a:cubicBezTo>
                  <a:cubicBezTo>
                    <a:pt x="9459" y="341"/>
                    <a:pt x="9441" y="341"/>
                    <a:pt x="9405" y="341"/>
                  </a:cubicBezTo>
                  <a:cubicBezTo>
                    <a:pt x="9387" y="341"/>
                    <a:pt x="9387" y="323"/>
                    <a:pt x="9364" y="323"/>
                  </a:cubicBezTo>
                  <a:cubicBezTo>
                    <a:pt x="9328" y="323"/>
                    <a:pt x="9291" y="304"/>
                    <a:pt x="9250" y="304"/>
                  </a:cubicBezTo>
                  <a:cubicBezTo>
                    <a:pt x="9232" y="304"/>
                    <a:pt x="9214" y="304"/>
                    <a:pt x="9214" y="286"/>
                  </a:cubicBezTo>
                  <a:cubicBezTo>
                    <a:pt x="9137" y="286"/>
                    <a:pt x="9082" y="268"/>
                    <a:pt x="9023" y="268"/>
                  </a:cubicBezTo>
                  <a:lnTo>
                    <a:pt x="9005" y="245"/>
                  </a:lnTo>
                  <a:cubicBezTo>
                    <a:pt x="8910" y="245"/>
                    <a:pt x="8819" y="227"/>
                    <a:pt x="8705" y="209"/>
                  </a:cubicBezTo>
                  <a:lnTo>
                    <a:pt x="8683" y="209"/>
                  </a:lnTo>
                  <a:cubicBezTo>
                    <a:pt x="8665" y="191"/>
                    <a:pt x="8646" y="191"/>
                    <a:pt x="8628" y="191"/>
                  </a:cubicBezTo>
                  <a:cubicBezTo>
                    <a:pt x="8551" y="191"/>
                    <a:pt x="8497" y="173"/>
                    <a:pt x="8419" y="173"/>
                  </a:cubicBezTo>
                  <a:cubicBezTo>
                    <a:pt x="8401" y="155"/>
                    <a:pt x="8383" y="155"/>
                    <a:pt x="8365" y="155"/>
                  </a:cubicBezTo>
                  <a:lnTo>
                    <a:pt x="8324" y="155"/>
                  </a:lnTo>
                  <a:cubicBezTo>
                    <a:pt x="8251" y="132"/>
                    <a:pt x="8174" y="132"/>
                    <a:pt x="8097" y="114"/>
                  </a:cubicBezTo>
                  <a:lnTo>
                    <a:pt x="8024" y="114"/>
                  </a:lnTo>
                  <a:cubicBezTo>
                    <a:pt x="7929" y="95"/>
                    <a:pt x="7834" y="95"/>
                    <a:pt x="7720" y="77"/>
                  </a:cubicBezTo>
                  <a:lnTo>
                    <a:pt x="7702" y="77"/>
                  </a:lnTo>
                  <a:cubicBezTo>
                    <a:pt x="7607" y="77"/>
                    <a:pt x="7511" y="59"/>
                    <a:pt x="7434" y="59"/>
                  </a:cubicBezTo>
                  <a:lnTo>
                    <a:pt x="7398" y="59"/>
                  </a:lnTo>
                  <a:cubicBezTo>
                    <a:pt x="7380" y="59"/>
                    <a:pt x="7361" y="59"/>
                    <a:pt x="7321" y="41"/>
                  </a:cubicBezTo>
                  <a:lnTo>
                    <a:pt x="7075" y="41"/>
                  </a:lnTo>
                  <a:cubicBezTo>
                    <a:pt x="7057" y="18"/>
                    <a:pt x="7039" y="18"/>
                    <a:pt x="7021" y="18"/>
                  </a:cubicBezTo>
                  <a:lnTo>
                    <a:pt x="6698" y="18"/>
                  </a:lnTo>
                  <a:cubicBezTo>
                    <a:pt x="6639" y="0"/>
                    <a:pt x="6567" y="0"/>
                    <a:pt x="6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3791365" y="1930071"/>
              <a:ext cx="1091338" cy="265543"/>
            </a:xfrm>
            <a:custGeom>
              <a:rect b="b" l="l" r="r" t="t"/>
              <a:pathLst>
                <a:path extrusionOk="0" h="3223" w="13246">
                  <a:moveTo>
                    <a:pt x="6643" y="868"/>
                  </a:moveTo>
                  <a:cubicBezTo>
                    <a:pt x="7620" y="868"/>
                    <a:pt x="8556" y="1022"/>
                    <a:pt x="9023" y="1289"/>
                  </a:cubicBezTo>
                  <a:cubicBezTo>
                    <a:pt x="9667" y="1648"/>
                    <a:pt x="9118" y="2102"/>
                    <a:pt x="7797" y="2274"/>
                  </a:cubicBezTo>
                  <a:cubicBezTo>
                    <a:pt x="7423" y="2328"/>
                    <a:pt x="7028" y="2353"/>
                    <a:pt x="6640" y="2353"/>
                  </a:cubicBezTo>
                  <a:cubicBezTo>
                    <a:pt x="5650" y="2353"/>
                    <a:pt x="4700" y="2191"/>
                    <a:pt x="4237" y="1934"/>
                  </a:cubicBezTo>
                  <a:cubicBezTo>
                    <a:pt x="3574" y="1557"/>
                    <a:pt x="4123" y="1121"/>
                    <a:pt x="5449" y="948"/>
                  </a:cubicBezTo>
                  <a:cubicBezTo>
                    <a:pt x="5835" y="894"/>
                    <a:pt x="6242" y="868"/>
                    <a:pt x="6643" y="868"/>
                  </a:cubicBezTo>
                  <a:close/>
                  <a:moveTo>
                    <a:pt x="6537" y="0"/>
                  </a:moveTo>
                  <a:cubicBezTo>
                    <a:pt x="5706" y="0"/>
                    <a:pt x="4864" y="49"/>
                    <a:pt x="4069" y="154"/>
                  </a:cubicBezTo>
                  <a:cubicBezTo>
                    <a:pt x="1190" y="553"/>
                    <a:pt x="0" y="1516"/>
                    <a:pt x="1417" y="2311"/>
                  </a:cubicBezTo>
                  <a:cubicBezTo>
                    <a:pt x="2432" y="2885"/>
                    <a:pt x="4532" y="3222"/>
                    <a:pt x="6706" y="3222"/>
                  </a:cubicBezTo>
                  <a:cubicBezTo>
                    <a:pt x="7538" y="3222"/>
                    <a:pt x="8380" y="3173"/>
                    <a:pt x="9177" y="3069"/>
                  </a:cubicBezTo>
                  <a:cubicBezTo>
                    <a:pt x="12051" y="2669"/>
                    <a:pt x="13246" y="1707"/>
                    <a:pt x="11824" y="912"/>
                  </a:cubicBezTo>
                  <a:cubicBezTo>
                    <a:pt x="10813" y="337"/>
                    <a:pt x="8711" y="0"/>
                    <a:pt x="6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4168459" y="1605953"/>
              <a:ext cx="325935" cy="81319"/>
            </a:xfrm>
            <a:custGeom>
              <a:rect b="b" l="l" r="r" t="t"/>
              <a:pathLst>
                <a:path extrusionOk="0" h="987" w="3956">
                  <a:moveTo>
                    <a:pt x="2025" y="1"/>
                  </a:moveTo>
                  <a:cubicBezTo>
                    <a:pt x="1762" y="1"/>
                    <a:pt x="1494" y="19"/>
                    <a:pt x="1231" y="60"/>
                  </a:cubicBezTo>
                  <a:cubicBezTo>
                    <a:pt x="400" y="174"/>
                    <a:pt x="0" y="437"/>
                    <a:pt x="286" y="664"/>
                  </a:cubicBezTo>
                  <a:cubicBezTo>
                    <a:pt x="286" y="682"/>
                    <a:pt x="305" y="682"/>
                    <a:pt x="305" y="682"/>
                  </a:cubicBezTo>
                  <a:cubicBezTo>
                    <a:pt x="645" y="873"/>
                    <a:pt x="1344" y="986"/>
                    <a:pt x="2062" y="986"/>
                  </a:cubicBezTo>
                  <a:cubicBezTo>
                    <a:pt x="2348" y="986"/>
                    <a:pt x="2629" y="968"/>
                    <a:pt x="2897" y="927"/>
                  </a:cubicBezTo>
                  <a:cubicBezTo>
                    <a:pt x="3333" y="873"/>
                    <a:pt x="3633" y="777"/>
                    <a:pt x="3824" y="682"/>
                  </a:cubicBezTo>
                  <a:cubicBezTo>
                    <a:pt x="3955" y="550"/>
                    <a:pt x="3937" y="419"/>
                    <a:pt x="3710" y="287"/>
                  </a:cubicBezTo>
                  <a:cubicBezTo>
                    <a:pt x="3388" y="115"/>
                    <a:pt x="2725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9"/>
            <p:cNvSpPr/>
            <p:nvPr/>
          </p:nvSpPr>
          <p:spPr>
            <a:xfrm>
              <a:off x="3987780" y="1548363"/>
              <a:ext cx="698502" cy="539572"/>
            </a:xfrm>
            <a:custGeom>
              <a:rect b="b" l="l" r="r" t="t"/>
              <a:pathLst>
                <a:path extrusionOk="0" h="6549" w="8478">
                  <a:moveTo>
                    <a:pt x="4247" y="704"/>
                  </a:moveTo>
                  <a:cubicBezTo>
                    <a:pt x="4929" y="704"/>
                    <a:pt x="5580" y="811"/>
                    <a:pt x="5903" y="986"/>
                  </a:cubicBezTo>
                  <a:cubicBezTo>
                    <a:pt x="6357" y="1249"/>
                    <a:pt x="5980" y="1554"/>
                    <a:pt x="5049" y="1685"/>
                  </a:cubicBezTo>
                  <a:cubicBezTo>
                    <a:pt x="4796" y="1717"/>
                    <a:pt x="4526" y="1732"/>
                    <a:pt x="4259" y="1732"/>
                  </a:cubicBezTo>
                  <a:cubicBezTo>
                    <a:pt x="3571" y="1732"/>
                    <a:pt x="2902" y="1630"/>
                    <a:pt x="2575" y="1440"/>
                  </a:cubicBezTo>
                  <a:cubicBezTo>
                    <a:pt x="2121" y="1172"/>
                    <a:pt x="2498" y="873"/>
                    <a:pt x="3424" y="759"/>
                  </a:cubicBezTo>
                  <a:cubicBezTo>
                    <a:pt x="3690" y="721"/>
                    <a:pt x="3971" y="704"/>
                    <a:pt x="4247" y="704"/>
                  </a:cubicBezTo>
                  <a:close/>
                  <a:moveTo>
                    <a:pt x="3896" y="1"/>
                  </a:moveTo>
                  <a:cubicBezTo>
                    <a:pt x="3842" y="1"/>
                    <a:pt x="3783" y="1"/>
                    <a:pt x="3728" y="19"/>
                  </a:cubicBezTo>
                  <a:lnTo>
                    <a:pt x="3347" y="19"/>
                  </a:lnTo>
                  <a:cubicBezTo>
                    <a:pt x="3328" y="37"/>
                    <a:pt x="3310" y="37"/>
                    <a:pt x="3292" y="37"/>
                  </a:cubicBezTo>
                  <a:lnTo>
                    <a:pt x="3142" y="37"/>
                  </a:lnTo>
                  <a:cubicBezTo>
                    <a:pt x="3120" y="37"/>
                    <a:pt x="3083" y="37"/>
                    <a:pt x="3065" y="60"/>
                  </a:cubicBezTo>
                  <a:lnTo>
                    <a:pt x="2915" y="60"/>
                  </a:lnTo>
                  <a:cubicBezTo>
                    <a:pt x="2893" y="60"/>
                    <a:pt x="2856" y="60"/>
                    <a:pt x="2838" y="78"/>
                  </a:cubicBezTo>
                  <a:lnTo>
                    <a:pt x="2688" y="78"/>
                  </a:lnTo>
                  <a:cubicBezTo>
                    <a:pt x="2666" y="96"/>
                    <a:pt x="2629" y="96"/>
                    <a:pt x="2611" y="96"/>
                  </a:cubicBezTo>
                  <a:cubicBezTo>
                    <a:pt x="2534" y="96"/>
                    <a:pt x="2461" y="114"/>
                    <a:pt x="2402" y="114"/>
                  </a:cubicBezTo>
                  <a:cubicBezTo>
                    <a:pt x="2348" y="132"/>
                    <a:pt x="2289" y="132"/>
                    <a:pt x="2234" y="132"/>
                  </a:cubicBezTo>
                  <a:cubicBezTo>
                    <a:pt x="2211" y="151"/>
                    <a:pt x="2211" y="151"/>
                    <a:pt x="2193" y="151"/>
                  </a:cubicBezTo>
                  <a:cubicBezTo>
                    <a:pt x="2157" y="151"/>
                    <a:pt x="2121" y="151"/>
                    <a:pt x="2080" y="173"/>
                  </a:cubicBezTo>
                  <a:lnTo>
                    <a:pt x="2025" y="173"/>
                  </a:lnTo>
                  <a:cubicBezTo>
                    <a:pt x="2007" y="173"/>
                    <a:pt x="1966" y="191"/>
                    <a:pt x="1930" y="191"/>
                  </a:cubicBezTo>
                  <a:cubicBezTo>
                    <a:pt x="1912" y="191"/>
                    <a:pt x="1912" y="191"/>
                    <a:pt x="1894" y="210"/>
                  </a:cubicBezTo>
                  <a:cubicBezTo>
                    <a:pt x="1853" y="210"/>
                    <a:pt x="1816" y="210"/>
                    <a:pt x="1780" y="228"/>
                  </a:cubicBezTo>
                  <a:lnTo>
                    <a:pt x="1703" y="228"/>
                  </a:lnTo>
                  <a:cubicBezTo>
                    <a:pt x="1685" y="246"/>
                    <a:pt x="1667" y="246"/>
                    <a:pt x="1626" y="246"/>
                  </a:cubicBezTo>
                  <a:cubicBezTo>
                    <a:pt x="1608" y="246"/>
                    <a:pt x="1608" y="264"/>
                    <a:pt x="1589" y="264"/>
                  </a:cubicBezTo>
                  <a:cubicBezTo>
                    <a:pt x="1571" y="264"/>
                    <a:pt x="1553" y="264"/>
                    <a:pt x="1512" y="287"/>
                  </a:cubicBezTo>
                  <a:lnTo>
                    <a:pt x="1476" y="287"/>
                  </a:lnTo>
                  <a:cubicBezTo>
                    <a:pt x="1458" y="287"/>
                    <a:pt x="1440" y="305"/>
                    <a:pt x="1417" y="305"/>
                  </a:cubicBezTo>
                  <a:cubicBezTo>
                    <a:pt x="1399" y="305"/>
                    <a:pt x="1380" y="305"/>
                    <a:pt x="1362" y="323"/>
                  </a:cubicBezTo>
                  <a:lnTo>
                    <a:pt x="1326" y="323"/>
                  </a:lnTo>
                  <a:cubicBezTo>
                    <a:pt x="1285" y="341"/>
                    <a:pt x="1249" y="341"/>
                    <a:pt x="1212" y="359"/>
                  </a:cubicBezTo>
                  <a:lnTo>
                    <a:pt x="1190" y="359"/>
                  </a:lnTo>
                  <a:cubicBezTo>
                    <a:pt x="1153" y="378"/>
                    <a:pt x="1117" y="378"/>
                    <a:pt x="1058" y="400"/>
                  </a:cubicBezTo>
                  <a:cubicBezTo>
                    <a:pt x="1040" y="400"/>
                    <a:pt x="1040" y="418"/>
                    <a:pt x="1022" y="418"/>
                  </a:cubicBezTo>
                  <a:cubicBezTo>
                    <a:pt x="1004" y="418"/>
                    <a:pt x="985" y="418"/>
                    <a:pt x="963" y="437"/>
                  </a:cubicBezTo>
                  <a:cubicBezTo>
                    <a:pt x="945" y="437"/>
                    <a:pt x="945" y="437"/>
                    <a:pt x="926" y="455"/>
                  </a:cubicBezTo>
                  <a:cubicBezTo>
                    <a:pt x="908" y="455"/>
                    <a:pt x="890" y="455"/>
                    <a:pt x="872" y="473"/>
                  </a:cubicBezTo>
                  <a:lnTo>
                    <a:pt x="831" y="473"/>
                  </a:lnTo>
                  <a:cubicBezTo>
                    <a:pt x="813" y="491"/>
                    <a:pt x="795" y="491"/>
                    <a:pt x="795" y="491"/>
                  </a:cubicBezTo>
                  <a:cubicBezTo>
                    <a:pt x="777" y="514"/>
                    <a:pt x="758" y="514"/>
                    <a:pt x="736" y="514"/>
                  </a:cubicBezTo>
                  <a:cubicBezTo>
                    <a:pt x="736" y="532"/>
                    <a:pt x="718" y="532"/>
                    <a:pt x="699" y="532"/>
                  </a:cubicBezTo>
                  <a:lnTo>
                    <a:pt x="681" y="550"/>
                  </a:lnTo>
                  <a:lnTo>
                    <a:pt x="663" y="550"/>
                  </a:lnTo>
                  <a:cubicBezTo>
                    <a:pt x="663" y="550"/>
                    <a:pt x="645" y="568"/>
                    <a:pt x="622" y="568"/>
                  </a:cubicBezTo>
                  <a:cubicBezTo>
                    <a:pt x="622" y="568"/>
                    <a:pt x="604" y="586"/>
                    <a:pt x="586" y="586"/>
                  </a:cubicBezTo>
                  <a:cubicBezTo>
                    <a:pt x="586" y="586"/>
                    <a:pt x="568" y="586"/>
                    <a:pt x="568" y="605"/>
                  </a:cubicBezTo>
                  <a:lnTo>
                    <a:pt x="550" y="605"/>
                  </a:lnTo>
                  <a:lnTo>
                    <a:pt x="531" y="627"/>
                  </a:lnTo>
                  <a:lnTo>
                    <a:pt x="490" y="627"/>
                  </a:lnTo>
                  <a:cubicBezTo>
                    <a:pt x="490" y="645"/>
                    <a:pt x="472" y="645"/>
                    <a:pt x="454" y="664"/>
                  </a:cubicBezTo>
                  <a:lnTo>
                    <a:pt x="436" y="664"/>
                  </a:lnTo>
                  <a:lnTo>
                    <a:pt x="418" y="682"/>
                  </a:lnTo>
                  <a:lnTo>
                    <a:pt x="395" y="682"/>
                  </a:lnTo>
                  <a:cubicBezTo>
                    <a:pt x="395" y="700"/>
                    <a:pt x="377" y="700"/>
                    <a:pt x="377" y="700"/>
                  </a:cubicBezTo>
                  <a:cubicBezTo>
                    <a:pt x="359" y="718"/>
                    <a:pt x="359" y="718"/>
                    <a:pt x="341" y="718"/>
                  </a:cubicBezTo>
                  <a:lnTo>
                    <a:pt x="322" y="741"/>
                  </a:lnTo>
                  <a:cubicBezTo>
                    <a:pt x="304" y="759"/>
                    <a:pt x="282" y="759"/>
                    <a:pt x="282" y="777"/>
                  </a:cubicBezTo>
                  <a:lnTo>
                    <a:pt x="263" y="777"/>
                  </a:lnTo>
                  <a:cubicBezTo>
                    <a:pt x="263" y="795"/>
                    <a:pt x="245" y="795"/>
                    <a:pt x="245" y="814"/>
                  </a:cubicBezTo>
                  <a:lnTo>
                    <a:pt x="227" y="814"/>
                  </a:lnTo>
                  <a:lnTo>
                    <a:pt x="191" y="854"/>
                  </a:lnTo>
                  <a:lnTo>
                    <a:pt x="168" y="873"/>
                  </a:lnTo>
                  <a:lnTo>
                    <a:pt x="150" y="891"/>
                  </a:lnTo>
                  <a:cubicBezTo>
                    <a:pt x="132" y="909"/>
                    <a:pt x="132" y="909"/>
                    <a:pt x="132" y="927"/>
                  </a:cubicBezTo>
                  <a:lnTo>
                    <a:pt x="114" y="927"/>
                  </a:lnTo>
                  <a:lnTo>
                    <a:pt x="114" y="945"/>
                  </a:lnTo>
                  <a:lnTo>
                    <a:pt x="95" y="968"/>
                  </a:lnTo>
                  <a:cubicBezTo>
                    <a:pt x="77" y="986"/>
                    <a:pt x="77" y="1004"/>
                    <a:pt x="77" y="1004"/>
                  </a:cubicBezTo>
                  <a:cubicBezTo>
                    <a:pt x="55" y="1022"/>
                    <a:pt x="55" y="1041"/>
                    <a:pt x="55" y="1041"/>
                  </a:cubicBezTo>
                  <a:lnTo>
                    <a:pt x="55" y="1059"/>
                  </a:lnTo>
                  <a:cubicBezTo>
                    <a:pt x="36" y="1059"/>
                    <a:pt x="36" y="1081"/>
                    <a:pt x="36" y="1081"/>
                  </a:cubicBezTo>
                  <a:lnTo>
                    <a:pt x="36" y="1100"/>
                  </a:lnTo>
                  <a:lnTo>
                    <a:pt x="36" y="1118"/>
                  </a:lnTo>
                  <a:lnTo>
                    <a:pt x="36" y="1136"/>
                  </a:lnTo>
                  <a:lnTo>
                    <a:pt x="36" y="1154"/>
                  </a:lnTo>
                  <a:lnTo>
                    <a:pt x="36" y="1172"/>
                  </a:lnTo>
                  <a:lnTo>
                    <a:pt x="18" y="2725"/>
                  </a:lnTo>
                  <a:lnTo>
                    <a:pt x="18" y="2802"/>
                  </a:lnTo>
                  <a:cubicBezTo>
                    <a:pt x="18" y="3048"/>
                    <a:pt x="18" y="3311"/>
                    <a:pt x="0" y="3556"/>
                  </a:cubicBezTo>
                  <a:lnTo>
                    <a:pt x="0" y="3806"/>
                  </a:lnTo>
                  <a:lnTo>
                    <a:pt x="0" y="5372"/>
                  </a:lnTo>
                  <a:cubicBezTo>
                    <a:pt x="0" y="5545"/>
                    <a:pt x="132" y="5713"/>
                    <a:pt x="436" y="5886"/>
                  </a:cubicBezTo>
                  <a:cubicBezTo>
                    <a:pt x="454" y="5904"/>
                    <a:pt x="490" y="5922"/>
                    <a:pt x="531" y="5940"/>
                  </a:cubicBezTo>
                  <a:lnTo>
                    <a:pt x="550" y="5940"/>
                  </a:lnTo>
                  <a:cubicBezTo>
                    <a:pt x="568" y="5963"/>
                    <a:pt x="604" y="5981"/>
                    <a:pt x="622" y="5981"/>
                  </a:cubicBezTo>
                  <a:lnTo>
                    <a:pt x="645" y="5999"/>
                  </a:lnTo>
                  <a:cubicBezTo>
                    <a:pt x="681" y="6017"/>
                    <a:pt x="718" y="6017"/>
                    <a:pt x="758" y="6035"/>
                  </a:cubicBezTo>
                  <a:cubicBezTo>
                    <a:pt x="758" y="6035"/>
                    <a:pt x="777" y="6035"/>
                    <a:pt x="777" y="6054"/>
                  </a:cubicBezTo>
                  <a:cubicBezTo>
                    <a:pt x="813" y="6054"/>
                    <a:pt x="831" y="6076"/>
                    <a:pt x="872" y="6076"/>
                  </a:cubicBezTo>
                  <a:cubicBezTo>
                    <a:pt x="872" y="6094"/>
                    <a:pt x="890" y="6094"/>
                    <a:pt x="890" y="6094"/>
                  </a:cubicBezTo>
                  <a:cubicBezTo>
                    <a:pt x="926" y="6113"/>
                    <a:pt x="963" y="6113"/>
                    <a:pt x="1004" y="6131"/>
                  </a:cubicBezTo>
                  <a:cubicBezTo>
                    <a:pt x="1022" y="6131"/>
                    <a:pt x="1022" y="6131"/>
                    <a:pt x="1040" y="6149"/>
                  </a:cubicBezTo>
                  <a:lnTo>
                    <a:pt x="1076" y="6149"/>
                  </a:lnTo>
                  <a:cubicBezTo>
                    <a:pt x="1099" y="6167"/>
                    <a:pt x="1117" y="6167"/>
                    <a:pt x="1117" y="6167"/>
                  </a:cubicBezTo>
                  <a:cubicBezTo>
                    <a:pt x="1153" y="6167"/>
                    <a:pt x="1172" y="6190"/>
                    <a:pt x="1212" y="6190"/>
                  </a:cubicBezTo>
                  <a:cubicBezTo>
                    <a:pt x="1231" y="6208"/>
                    <a:pt x="1249" y="6208"/>
                    <a:pt x="1267" y="6208"/>
                  </a:cubicBezTo>
                  <a:cubicBezTo>
                    <a:pt x="1303" y="6226"/>
                    <a:pt x="1326" y="6226"/>
                    <a:pt x="1362" y="6226"/>
                  </a:cubicBezTo>
                  <a:cubicBezTo>
                    <a:pt x="1380" y="6244"/>
                    <a:pt x="1380" y="6244"/>
                    <a:pt x="1399" y="6244"/>
                  </a:cubicBezTo>
                  <a:lnTo>
                    <a:pt x="1440" y="6244"/>
                  </a:lnTo>
                  <a:cubicBezTo>
                    <a:pt x="1458" y="6262"/>
                    <a:pt x="1476" y="6262"/>
                    <a:pt x="1494" y="6262"/>
                  </a:cubicBezTo>
                  <a:cubicBezTo>
                    <a:pt x="1512" y="6281"/>
                    <a:pt x="1553" y="6281"/>
                    <a:pt x="1589" y="6281"/>
                  </a:cubicBezTo>
                  <a:cubicBezTo>
                    <a:pt x="1608" y="6281"/>
                    <a:pt x="1626" y="6303"/>
                    <a:pt x="1644" y="6303"/>
                  </a:cubicBezTo>
                  <a:lnTo>
                    <a:pt x="1667" y="6303"/>
                  </a:lnTo>
                  <a:cubicBezTo>
                    <a:pt x="1703" y="6321"/>
                    <a:pt x="1721" y="6321"/>
                    <a:pt x="1757" y="6321"/>
                  </a:cubicBezTo>
                  <a:cubicBezTo>
                    <a:pt x="1757" y="6321"/>
                    <a:pt x="1780" y="6321"/>
                    <a:pt x="1780" y="6340"/>
                  </a:cubicBezTo>
                  <a:cubicBezTo>
                    <a:pt x="1835" y="6340"/>
                    <a:pt x="1871" y="6340"/>
                    <a:pt x="1930" y="6358"/>
                  </a:cubicBezTo>
                  <a:cubicBezTo>
                    <a:pt x="2007" y="6376"/>
                    <a:pt x="2080" y="6376"/>
                    <a:pt x="2139" y="6394"/>
                  </a:cubicBezTo>
                  <a:lnTo>
                    <a:pt x="2211" y="6394"/>
                  </a:lnTo>
                  <a:cubicBezTo>
                    <a:pt x="2252" y="6417"/>
                    <a:pt x="2307" y="6417"/>
                    <a:pt x="2366" y="6435"/>
                  </a:cubicBezTo>
                  <a:lnTo>
                    <a:pt x="2438" y="6435"/>
                  </a:lnTo>
                  <a:cubicBezTo>
                    <a:pt x="2479" y="6435"/>
                    <a:pt x="2534" y="6453"/>
                    <a:pt x="2593" y="6453"/>
                  </a:cubicBezTo>
                  <a:lnTo>
                    <a:pt x="2629" y="6453"/>
                  </a:lnTo>
                  <a:lnTo>
                    <a:pt x="2647" y="6471"/>
                  </a:lnTo>
                  <a:cubicBezTo>
                    <a:pt x="2725" y="6471"/>
                    <a:pt x="2779" y="6471"/>
                    <a:pt x="2856" y="6489"/>
                  </a:cubicBezTo>
                  <a:lnTo>
                    <a:pt x="2893" y="6489"/>
                  </a:lnTo>
                  <a:cubicBezTo>
                    <a:pt x="2952" y="6489"/>
                    <a:pt x="3006" y="6489"/>
                    <a:pt x="3083" y="6508"/>
                  </a:cubicBezTo>
                  <a:lnTo>
                    <a:pt x="3160" y="6508"/>
                  </a:lnTo>
                  <a:cubicBezTo>
                    <a:pt x="3197" y="6508"/>
                    <a:pt x="3256" y="6508"/>
                    <a:pt x="3292" y="6530"/>
                  </a:cubicBezTo>
                  <a:lnTo>
                    <a:pt x="3615" y="6530"/>
                  </a:lnTo>
                  <a:cubicBezTo>
                    <a:pt x="3651" y="6548"/>
                    <a:pt x="3710" y="6548"/>
                    <a:pt x="3746" y="6548"/>
                  </a:cubicBezTo>
                  <a:lnTo>
                    <a:pt x="4822" y="6548"/>
                  </a:lnTo>
                  <a:cubicBezTo>
                    <a:pt x="4918" y="6530"/>
                    <a:pt x="5013" y="6530"/>
                    <a:pt x="5127" y="6530"/>
                  </a:cubicBezTo>
                  <a:lnTo>
                    <a:pt x="5204" y="6530"/>
                  </a:lnTo>
                  <a:cubicBezTo>
                    <a:pt x="5240" y="6508"/>
                    <a:pt x="5299" y="6508"/>
                    <a:pt x="5335" y="6508"/>
                  </a:cubicBezTo>
                  <a:lnTo>
                    <a:pt x="5431" y="6508"/>
                  </a:lnTo>
                  <a:cubicBezTo>
                    <a:pt x="5467" y="6508"/>
                    <a:pt x="5526" y="6489"/>
                    <a:pt x="5563" y="6489"/>
                  </a:cubicBezTo>
                  <a:lnTo>
                    <a:pt x="5658" y="6489"/>
                  </a:lnTo>
                  <a:cubicBezTo>
                    <a:pt x="5694" y="6471"/>
                    <a:pt x="5753" y="6471"/>
                    <a:pt x="5790" y="6471"/>
                  </a:cubicBezTo>
                  <a:cubicBezTo>
                    <a:pt x="5826" y="6471"/>
                    <a:pt x="5844" y="6471"/>
                    <a:pt x="5867" y="6453"/>
                  </a:cubicBezTo>
                  <a:cubicBezTo>
                    <a:pt x="5939" y="6453"/>
                    <a:pt x="6017" y="6453"/>
                    <a:pt x="6094" y="6435"/>
                  </a:cubicBezTo>
                  <a:cubicBezTo>
                    <a:pt x="6148" y="6435"/>
                    <a:pt x="6185" y="6417"/>
                    <a:pt x="6244" y="6417"/>
                  </a:cubicBezTo>
                  <a:cubicBezTo>
                    <a:pt x="6262" y="6417"/>
                    <a:pt x="6280" y="6417"/>
                    <a:pt x="6280" y="6394"/>
                  </a:cubicBezTo>
                  <a:lnTo>
                    <a:pt x="6393" y="6394"/>
                  </a:lnTo>
                  <a:cubicBezTo>
                    <a:pt x="6412" y="6376"/>
                    <a:pt x="6434" y="6376"/>
                    <a:pt x="6453" y="6376"/>
                  </a:cubicBezTo>
                  <a:cubicBezTo>
                    <a:pt x="6489" y="6376"/>
                    <a:pt x="6507" y="6358"/>
                    <a:pt x="6548" y="6358"/>
                  </a:cubicBezTo>
                  <a:lnTo>
                    <a:pt x="6602" y="6358"/>
                  </a:lnTo>
                  <a:cubicBezTo>
                    <a:pt x="6639" y="6340"/>
                    <a:pt x="6661" y="6340"/>
                    <a:pt x="6698" y="6340"/>
                  </a:cubicBezTo>
                  <a:cubicBezTo>
                    <a:pt x="6716" y="6340"/>
                    <a:pt x="6716" y="6321"/>
                    <a:pt x="6734" y="6321"/>
                  </a:cubicBezTo>
                  <a:lnTo>
                    <a:pt x="6775" y="6321"/>
                  </a:lnTo>
                  <a:cubicBezTo>
                    <a:pt x="6793" y="6321"/>
                    <a:pt x="6829" y="6303"/>
                    <a:pt x="6848" y="6303"/>
                  </a:cubicBezTo>
                  <a:cubicBezTo>
                    <a:pt x="6866" y="6303"/>
                    <a:pt x="6888" y="6303"/>
                    <a:pt x="6888" y="6281"/>
                  </a:cubicBezTo>
                  <a:lnTo>
                    <a:pt x="6961" y="6281"/>
                  </a:lnTo>
                  <a:cubicBezTo>
                    <a:pt x="6979" y="6262"/>
                    <a:pt x="6979" y="6262"/>
                    <a:pt x="7002" y="6262"/>
                  </a:cubicBezTo>
                  <a:cubicBezTo>
                    <a:pt x="7020" y="6262"/>
                    <a:pt x="7038" y="6262"/>
                    <a:pt x="7075" y="6244"/>
                  </a:cubicBezTo>
                  <a:lnTo>
                    <a:pt x="7115" y="6244"/>
                  </a:lnTo>
                  <a:cubicBezTo>
                    <a:pt x="7115" y="6244"/>
                    <a:pt x="7134" y="6226"/>
                    <a:pt x="7152" y="6226"/>
                  </a:cubicBezTo>
                  <a:lnTo>
                    <a:pt x="7170" y="6226"/>
                  </a:lnTo>
                  <a:cubicBezTo>
                    <a:pt x="7206" y="6208"/>
                    <a:pt x="7229" y="6208"/>
                    <a:pt x="7265" y="6190"/>
                  </a:cubicBezTo>
                  <a:lnTo>
                    <a:pt x="7283" y="6190"/>
                  </a:lnTo>
                  <a:cubicBezTo>
                    <a:pt x="7342" y="6167"/>
                    <a:pt x="7379" y="6167"/>
                    <a:pt x="7415" y="6149"/>
                  </a:cubicBezTo>
                  <a:lnTo>
                    <a:pt x="7456" y="6149"/>
                  </a:lnTo>
                  <a:cubicBezTo>
                    <a:pt x="7474" y="6131"/>
                    <a:pt x="7492" y="6131"/>
                    <a:pt x="7510" y="6113"/>
                  </a:cubicBezTo>
                  <a:lnTo>
                    <a:pt x="7547" y="6113"/>
                  </a:lnTo>
                  <a:cubicBezTo>
                    <a:pt x="7570" y="6094"/>
                    <a:pt x="7588" y="6094"/>
                    <a:pt x="7606" y="6094"/>
                  </a:cubicBezTo>
                  <a:lnTo>
                    <a:pt x="7624" y="6076"/>
                  </a:lnTo>
                  <a:lnTo>
                    <a:pt x="7642" y="6076"/>
                  </a:lnTo>
                  <a:cubicBezTo>
                    <a:pt x="7660" y="6054"/>
                    <a:pt x="7683" y="6054"/>
                    <a:pt x="7701" y="6054"/>
                  </a:cubicBezTo>
                  <a:cubicBezTo>
                    <a:pt x="7701" y="6054"/>
                    <a:pt x="7719" y="6035"/>
                    <a:pt x="7738" y="6035"/>
                  </a:cubicBezTo>
                  <a:cubicBezTo>
                    <a:pt x="7756" y="6035"/>
                    <a:pt x="7756" y="6017"/>
                    <a:pt x="7774" y="6017"/>
                  </a:cubicBezTo>
                  <a:lnTo>
                    <a:pt x="7797" y="6017"/>
                  </a:lnTo>
                  <a:lnTo>
                    <a:pt x="7815" y="5999"/>
                  </a:lnTo>
                  <a:cubicBezTo>
                    <a:pt x="7833" y="5999"/>
                    <a:pt x="7833" y="5999"/>
                    <a:pt x="7851" y="5981"/>
                  </a:cubicBezTo>
                  <a:cubicBezTo>
                    <a:pt x="7869" y="5981"/>
                    <a:pt x="7869" y="5981"/>
                    <a:pt x="7887" y="5963"/>
                  </a:cubicBezTo>
                  <a:lnTo>
                    <a:pt x="7928" y="5963"/>
                  </a:lnTo>
                  <a:lnTo>
                    <a:pt x="7946" y="5940"/>
                  </a:lnTo>
                  <a:lnTo>
                    <a:pt x="7965" y="5940"/>
                  </a:lnTo>
                  <a:cubicBezTo>
                    <a:pt x="7965" y="5922"/>
                    <a:pt x="7983" y="5922"/>
                    <a:pt x="7983" y="5922"/>
                  </a:cubicBezTo>
                  <a:cubicBezTo>
                    <a:pt x="8001" y="5904"/>
                    <a:pt x="8001" y="5904"/>
                    <a:pt x="8024" y="5904"/>
                  </a:cubicBezTo>
                  <a:cubicBezTo>
                    <a:pt x="8024" y="5886"/>
                    <a:pt x="8042" y="5886"/>
                    <a:pt x="8042" y="5886"/>
                  </a:cubicBezTo>
                  <a:lnTo>
                    <a:pt x="8060" y="5886"/>
                  </a:lnTo>
                  <a:cubicBezTo>
                    <a:pt x="8060" y="5867"/>
                    <a:pt x="8078" y="5867"/>
                    <a:pt x="8078" y="5867"/>
                  </a:cubicBezTo>
                  <a:cubicBezTo>
                    <a:pt x="8096" y="5867"/>
                    <a:pt x="8096" y="5849"/>
                    <a:pt x="8096" y="5849"/>
                  </a:cubicBezTo>
                  <a:cubicBezTo>
                    <a:pt x="8114" y="5849"/>
                    <a:pt x="8137" y="5826"/>
                    <a:pt x="8137" y="5826"/>
                  </a:cubicBezTo>
                  <a:lnTo>
                    <a:pt x="8155" y="5808"/>
                  </a:lnTo>
                  <a:cubicBezTo>
                    <a:pt x="8173" y="5808"/>
                    <a:pt x="8192" y="5790"/>
                    <a:pt x="8210" y="5772"/>
                  </a:cubicBezTo>
                  <a:cubicBezTo>
                    <a:pt x="8228" y="5772"/>
                    <a:pt x="8228" y="5754"/>
                    <a:pt x="8251" y="5754"/>
                  </a:cubicBezTo>
                  <a:lnTo>
                    <a:pt x="8269" y="5736"/>
                  </a:lnTo>
                  <a:cubicBezTo>
                    <a:pt x="8269" y="5713"/>
                    <a:pt x="8287" y="5713"/>
                    <a:pt x="8287" y="5713"/>
                  </a:cubicBezTo>
                  <a:lnTo>
                    <a:pt x="8305" y="5695"/>
                  </a:lnTo>
                  <a:lnTo>
                    <a:pt x="8305" y="5677"/>
                  </a:lnTo>
                  <a:lnTo>
                    <a:pt x="8323" y="5677"/>
                  </a:lnTo>
                  <a:lnTo>
                    <a:pt x="8341" y="5658"/>
                  </a:lnTo>
                  <a:cubicBezTo>
                    <a:pt x="8341" y="5658"/>
                    <a:pt x="8341" y="5640"/>
                    <a:pt x="8364" y="5640"/>
                  </a:cubicBezTo>
                  <a:lnTo>
                    <a:pt x="8364" y="5622"/>
                  </a:lnTo>
                  <a:lnTo>
                    <a:pt x="8382" y="5599"/>
                  </a:lnTo>
                  <a:lnTo>
                    <a:pt x="8400" y="5581"/>
                  </a:lnTo>
                  <a:cubicBezTo>
                    <a:pt x="8400" y="5563"/>
                    <a:pt x="8400" y="5563"/>
                    <a:pt x="8419" y="5545"/>
                  </a:cubicBezTo>
                  <a:cubicBezTo>
                    <a:pt x="8419" y="5527"/>
                    <a:pt x="8419" y="5527"/>
                    <a:pt x="8437" y="5509"/>
                  </a:cubicBezTo>
                  <a:lnTo>
                    <a:pt x="8437" y="5486"/>
                  </a:lnTo>
                  <a:lnTo>
                    <a:pt x="8437" y="5468"/>
                  </a:lnTo>
                  <a:lnTo>
                    <a:pt x="8437" y="5450"/>
                  </a:lnTo>
                  <a:lnTo>
                    <a:pt x="8455" y="5431"/>
                  </a:lnTo>
                  <a:lnTo>
                    <a:pt x="8455" y="5413"/>
                  </a:lnTo>
                  <a:lnTo>
                    <a:pt x="8455" y="5395"/>
                  </a:lnTo>
                  <a:lnTo>
                    <a:pt x="8455" y="5372"/>
                  </a:lnTo>
                  <a:lnTo>
                    <a:pt x="8455" y="3824"/>
                  </a:lnTo>
                  <a:lnTo>
                    <a:pt x="8455" y="3579"/>
                  </a:lnTo>
                  <a:lnTo>
                    <a:pt x="8455" y="2821"/>
                  </a:lnTo>
                  <a:lnTo>
                    <a:pt x="8455" y="1554"/>
                  </a:lnTo>
                  <a:lnTo>
                    <a:pt x="8455" y="1345"/>
                  </a:lnTo>
                  <a:cubicBezTo>
                    <a:pt x="8458" y="1322"/>
                    <a:pt x="8460" y="1311"/>
                    <a:pt x="8462" y="1311"/>
                  </a:cubicBezTo>
                  <a:cubicBezTo>
                    <a:pt x="8478" y="1311"/>
                    <a:pt x="8478" y="1877"/>
                    <a:pt x="8478" y="2444"/>
                  </a:cubicBezTo>
                  <a:lnTo>
                    <a:pt x="8478" y="1195"/>
                  </a:lnTo>
                  <a:cubicBezTo>
                    <a:pt x="8478" y="1004"/>
                    <a:pt x="8341" y="832"/>
                    <a:pt x="8042" y="664"/>
                  </a:cubicBezTo>
                  <a:cubicBezTo>
                    <a:pt x="8024" y="645"/>
                    <a:pt x="7983" y="627"/>
                    <a:pt x="7965" y="627"/>
                  </a:cubicBezTo>
                  <a:cubicBezTo>
                    <a:pt x="7946" y="605"/>
                    <a:pt x="7946" y="605"/>
                    <a:pt x="7928" y="605"/>
                  </a:cubicBezTo>
                  <a:cubicBezTo>
                    <a:pt x="7910" y="586"/>
                    <a:pt x="7869" y="586"/>
                    <a:pt x="7851" y="568"/>
                  </a:cubicBezTo>
                  <a:lnTo>
                    <a:pt x="7833" y="568"/>
                  </a:lnTo>
                  <a:cubicBezTo>
                    <a:pt x="7797" y="550"/>
                    <a:pt x="7774" y="532"/>
                    <a:pt x="7738" y="514"/>
                  </a:cubicBezTo>
                  <a:lnTo>
                    <a:pt x="7701" y="514"/>
                  </a:lnTo>
                  <a:cubicBezTo>
                    <a:pt x="7683" y="491"/>
                    <a:pt x="7642" y="473"/>
                    <a:pt x="7606" y="473"/>
                  </a:cubicBezTo>
                  <a:cubicBezTo>
                    <a:pt x="7606" y="473"/>
                    <a:pt x="7606" y="455"/>
                    <a:pt x="7588" y="455"/>
                  </a:cubicBezTo>
                  <a:cubicBezTo>
                    <a:pt x="7547" y="455"/>
                    <a:pt x="7510" y="437"/>
                    <a:pt x="7474" y="418"/>
                  </a:cubicBezTo>
                  <a:lnTo>
                    <a:pt x="7456" y="418"/>
                  </a:lnTo>
                  <a:cubicBezTo>
                    <a:pt x="7433" y="400"/>
                    <a:pt x="7415" y="400"/>
                    <a:pt x="7397" y="400"/>
                  </a:cubicBezTo>
                  <a:cubicBezTo>
                    <a:pt x="7379" y="400"/>
                    <a:pt x="7379" y="400"/>
                    <a:pt x="7361" y="378"/>
                  </a:cubicBezTo>
                  <a:cubicBezTo>
                    <a:pt x="7342" y="378"/>
                    <a:pt x="7302" y="378"/>
                    <a:pt x="7283" y="359"/>
                  </a:cubicBezTo>
                  <a:cubicBezTo>
                    <a:pt x="7265" y="359"/>
                    <a:pt x="7229" y="341"/>
                    <a:pt x="7206" y="341"/>
                  </a:cubicBezTo>
                  <a:cubicBezTo>
                    <a:pt x="7188" y="341"/>
                    <a:pt x="7152" y="323"/>
                    <a:pt x="7134" y="323"/>
                  </a:cubicBezTo>
                  <a:cubicBezTo>
                    <a:pt x="7115" y="323"/>
                    <a:pt x="7093" y="305"/>
                    <a:pt x="7075" y="305"/>
                  </a:cubicBezTo>
                  <a:lnTo>
                    <a:pt x="7056" y="305"/>
                  </a:lnTo>
                  <a:cubicBezTo>
                    <a:pt x="7038" y="305"/>
                    <a:pt x="7020" y="287"/>
                    <a:pt x="7002" y="287"/>
                  </a:cubicBezTo>
                  <a:cubicBezTo>
                    <a:pt x="6961" y="287"/>
                    <a:pt x="6925" y="264"/>
                    <a:pt x="6907" y="264"/>
                  </a:cubicBezTo>
                  <a:cubicBezTo>
                    <a:pt x="6888" y="264"/>
                    <a:pt x="6866" y="264"/>
                    <a:pt x="6848" y="246"/>
                  </a:cubicBezTo>
                  <a:lnTo>
                    <a:pt x="6811" y="246"/>
                  </a:lnTo>
                  <a:cubicBezTo>
                    <a:pt x="6793" y="246"/>
                    <a:pt x="6752" y="228"/>
                    <a:pt x="6734" y="228"/>
                  </a:cubicBezTo>
                  <a:lnTo>
                    <a:pt x="6698" y="228"/>
                  </a:lnTo>
                  <a:cubicBezTo>
                    <a:pt x="6661" y="210"/>
                    <a:pt x="6602" y="210"/>
                    <a:pt x="6566" y="191"/>
                  </a:cubicBezTo>
                  <a:lnTo>
                    <a:pt x="6548" y="191"/>
                  </a:lnTo>
                  <a:cubicBezTo>
                    <a:pt x="6471" y="191"/>
                    <a:pt x="6412" y="173"/>
                    <a:pt x="6339" y="151"/>
                  </a:cubicBezTo>
                  <a:lnTo>
                    <a:pt x="6280" y="151"/>
                  </a:lnTo>
                  <a:cubicBezTo>
                    <a:pt x="6225" y="132"/>
                    <a:pt x="6166" y="132"/>
                    <a:pt x="6130" y="132"/>
                  </a:cubicBezTo>
                  <a:cubicBezTo>
                    <a:pt x="6112" y="132"/>
                    <a:pt x="6094" y="114"/>
                    <a:pt x="6094" y="114"/>
                  </a:cubicBezTo>
                  <a:lnTo>
                    <a:pt x="6053" y="114"/>
                  </a:lnTo>
                  <a:cubicBezTo>
                    <a:pt x="5998" y="114"/>
                    <a:pt x="5939" y="96"/>
                    <a:pt x="5903" y="96"/>
                  </a:cubicBezTo>
                  <a:lnTo>
                    <a:pt x="5826" y="96"/>
                  </a:lnTo>
                  <a:cubicBezTo>
                    <a:pt x="5771" y="78"/>
                    <a:pt x="5694" y="78"/>
                    <a:pt x="5617" y="78"/>
                  </a:cubicBezTo>
                  <a:lnTo>
                    <a:pt x="5599" y="60"/>
                  </a:lnTo>
                  <a:lnTo>
                    <a:pt x="5413" y="60"/>
                  </a:lnTo>
                  <a:lnTo>
                    <a:pt x="5390" y="37"/>
                  </a:lnTo>
                  <a:lnTo>
                    <a:pt x="5145" y="37"/>
                  </a:lnTo>
                  <a:cubicBezTo>
                    <a:pt x="5127" y="37"/>
                    <a:pt x="5108" y="37"/>
                    <a:pt x="5108" y="19"/>
                  </a:cubicBezTo>
                  <a:lnTo>
                    <a:pt x="4732" y="19"/>
                  </a:lnTo>
                  <a:cubicBezTo>
                    <a:pt x="4709" y="19"/>
                    <a:pt x="4691" y="1"/>
                    <a:pt x="4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9"/>
            <p:cNvSpPr/>
            <p:nvPr/>
          </p:nvSpPr>
          <p:spPr>
            <a:xfrm>
              <a:off x="3981354" y="1546880"/>
              <a:ext cx="697102" cy="102988"/>
            </a:xfrm>
            <a:custGeom>
              <a:rect b="b" l="l" r="r" t="t"/>
              <a:pathLst>
                <a:path extrusionOk="0" h="1250" w="8461">
                  <a:moveTo>
                    <a:pt x="4296" y="1"/>
                  </a:moveTo>
                  <a:cubicBezTo>
                    <a:pt x="3674" y="1"/>
                    <a:pt x="3048" y="37"/>
                    <a:pt x="2462" y="114"/>
                  </a:cubicBezTo>
                  <a:cubicBezTo>
                    <a:pt x="873" y="323"/>
                    <a:pt x="1" y="777"/>
                    <a:pt x="114" y="1249"/>
                  </a:cubicBezTo>
                  <a:lnTo>
                    <a:pt x="114" y="1190"/>
                  </a:lnTo>
                  <a:lnTo>
                    <a:pt x="114" y="1172"/>
                  </a:lnTo>
                  <a:lnTo>
                    <a:pt x="114" y="1154"/>
                  </a:lnTo>
                  <a:lnTo>
                    <a:pt x="114" y="1136"/>
                  </a:lnTo>
                  <a:lnTo>
                    <a:pt x="114" y="1118"/>
                  </a:lnTo>
                  <a:lnTo>
                    <a:pt x="114" y="1099"/>
                  </a:lnTo>
                  <a:cubicBezTo>
                    <a:pt x="114" y="1099"/>
                    <a:pt x="114" y="1077"/>
                    <a:pt x="133" y="1077"/>
                  </a:cubicBezTo>
                  <a:lnTo>
                    <a:pt x="133" y="1059"/>
                  </a:lnTo>
                  <a:cubicBezTo>
                    <a:pt x="133" y="1059"/>
                    <a:pt x="133" y="1040"/>
                    <a:pt x="155" y="1022"/>
                  </a:cubicBezTo>
                  <a:cubicBezTo>
                    <a:pt x="155" y="1022"/>
                    <a:pt x="155" y="1004"/>
                    <a:pt x="173" y="986"/>
                  </a:cubicBezTo>
                  <a:lnTo>
                    <a:pt x="192" y="963"/>
                  </a:lnTo>
                  <a:lnTo>
                    <a:pt x="192" y="945"/>
                  </a:lnTo>
                  <a:lnTo>
                    <a:pt x="210" y="945"/>
                  </a:lnTo>
                  <a:cubicBezTo>
                    <a:pt x="210" y="927"/>
                    <a:pt x="210" y="927"/>
                    <a:pt x="228" y="909"/>
                  </a:cubicBezTo>
                  <a:lnTo>
                    <a:pt x="246" y="891"/>
                  </a:lnTo>
                  <a:lnTo>
                    <a:pt x="269" y="872"/>
                  </a:lnTo>
                  <a:lnTo>
                    <a:pt x="305" y="832"/>
                  </a:lnTo>
                  <a:lnTo>
                    <a:pt x="323" y="832"/>
                  </a:lnTo>
                  <a:cubicBezTo>
                    <a:pt x="323" y="813"/>
                    <a:pt x="341" y="813"/>
                    <a:pt x="341" y="795"/>
                  </a:cubicBezTo>
                  <a:lnTo>
                    <a:pt x="360" y="795"/>
                  </a:lnTo>
                  <a:cubicBezTo>
                    <a:pt x="360" y="777"/>
                    <a:pt x="382" y="777"/>
                    <a:pt x="400" y="759"/>
                  </a:cubicBezTo>
                  <a:lnTo>
                    <a:pt x="419" y="736"/>
                  </a:lnTo>
                  <a:cubicBezTo>
                    <a:pt x="437" y="736"/>
                    <a:pt x="437" y="736"/>
                    <a:pt x="455" y="718"/>
                  </a:cubicBezTo>
                  <a:cubicBezTo>
                    <a:pt x="455" y="718"/>
                    <a:pt x="473" y="718"/>
                    <a:pt x="473" y="700"/>
                  </a:cubicBezTo>
                  <a:lnTo>
                    <a:pt x="496" y="700"/>
                  </a:lnTo>
                  <a:lnTo>
                    <a:pt x="514" y="682"/>
                  </a:lnTo>
                  <a:lnTo>
                    <a:pt x="532" y="682"/>
                  </a:lnTo>
                  <a:cubicBezTo>
                    <a:pt x="550" y="663"/>
                    <a:pt x="568" y="663"/>
                    <a:pt x="568" y="645"/>
                  </a:cubicBezTo>
                  <a:lnTo>
                    <a:pt x="609" y="645"/>
                  </a:lnTo>
                  <a:lnTo>
                    <a:pt x="628" y="623"/>
                  </a:lnTo>
                  <a:lnTo>
                    <a:pt x="646" y="623"/>
                  </a:lnTo>
                  <a:cubicBezTo>
                    <a:pt x="646" y="604"/>
                    <a:pt x="664" y="604"/>
                    <a:pt x="664" y="604"/>
                  </a:cubicBezTo>
                  <a:cubicBezTo>
                    <a:pt x="682" y="604"/>
                    <a:pt x="700" y="586"/>
                    <a:pt x="700" y="586"/>
                  </a:cubicBezTo>
                  <a:cubicBezTo>
                    <a:pt x="723" y="586"/>
                    <a:pt x="741" y="568"/>
                    <a:pt x="741" y="568"/>
                  </a:cubicBezTo>
                  <a:lnTo>
                    <a:pt x="759" y="568"/>
                  </a:lnTo>
                  <a:lnTo>
                    <a:pt x="777" y="550"/>
                  </a:lnTo>
                  <a:cubicBezTo>
                    <a:pt x="796" y="550"/>
                    <a:pt x="814" y="550"/>
                    <a:pt x="814" y="532"/>
                  </a:cubicBezTo>
                  <a:cubicBezTo>
                    <a:pt x="836" y="532"/>
                    <a:pt x="855" y="532"/>
                    <a:pt x="873" y="509"/>
                  </a:cubicBezTo>
                  <a:cubicBezTo>
                    <a:pt x="873" y="509"/>
                    <a:pt x="891" y="509"/>
                    <a:pt x="909" y="491"/>
                  </a:cubicBezTo>
                  <a:lnTo>
                    <a:pt x="950" y="491"/>
                  </a:lnTo>
                  <a:cubicBezTo>
                    <a:pt x="968" y="473"/>
                    <a:pt x="986" y="473"/>
                    <a:pt x="1004" y="473"/>
                  </a:cubicBezTo>
                  <a:cubicBezTo>
                    <a:pt x="1023" y="455"/>
                    <a:pt x="1023" y="455"/>
                    <a:pt x="1041" y="455"/>
                  </a:cubicBezTo>
                  <a:cubicBezTo>
                    <a:pt x="1063" y="436"/>
                    <a:pt x="1082" y="436"/>
                    <a:pt x="1100" y="436"/>
                  </a:cubicBezTo>
                  <a:cubicBezTo>
                    <a:pt x="1118" y="436"/>
                    <a:pt x="1118" y="418"/>
                    <a:pt x="1136" y="418"/>
                  </a:cubicBezTo>
                  <a:cubicBezTo>
                    <a:pt x="1195" y="396"/>
                    <a:pt x="1231" y="396"/>
                    <a:pt x="1268" y="377"/>
                  </a:cubicBezTo>
                  <a:lnTo>
                    <a:pt x="1290" y="377"/>
                  </a:lnTo>
                  <a:cubicBezTo>
                    <a:pt x="1327" y="359"/>
                    <a:pt x="1363" y="359"/>
                    <a:pt x="1404" y="341"/>
                  </a:cubicBezTo>
                  <a:lnTo>
                    <a:pt x="1440" y="341"/>
                  </a:lnTo>
                  <a:cubicBezTo>
                    <a:pt x="1458" y="323"/>
                    <a:pt x="1477" y="323"/>
                    <a:pt x="1495" y="323"/>
                  </a:cubicBezTo>
                  <a:cubicBezTo>
                    <a:pt x="1518" y="323"/>
                    <a:pt x="1536" y="305"/>
                    <a:pt x="1554" y="305"/>
                  </a:cubicBezTo>
                  <a:lnTo>
                    <a:pt x="1590" y="305"/>
                  </a:lnTo>
                  <a:cubicBezTo>
                    <a:pt x="1631" y="282"/>
                    <a:pt x="1649" y="282"/>
                    <a:pt x="1667" y="282"/>
                  </a:cubicBezTo>
                  <a:cubicBezTo>
                    <a:pt x="1686" y="282"/>
                    <a:pt x="1686" y="264"/>
                    <a:pt x="1704" y="264"/>
                  </a:cubicBezTo>
                  <a:cubicBezTo>
                    <a:pt x="1745" y="264"/>
                    <a:pt x="1763" y="264"/>
                    <a:pt x="1781" y="246"/>
                  </a:cubicBezTo>
                  <a:lnTo>
                    <a:pt x="1858" y="246"/>
                  </a:lnTo>
                  <a:cubicBezTo>
                    <a:pt x="1894" y="228"/>
                    <a:pt x="1931" y="228"/>
                    <a:pt x="1972" y="228"/>
                  </a:cubicBezTo>
                  <a:cubicBezTo>
                    <a:pt x="1990" y="209"/>
                    <a:pt x="1990" y="209"/>
                    <a:pt x="2008" y="209"/>
                  </a:cubicBezTo>
                  <a:cubicBezTo>
                    <a:pt x="2044" y="209"/>
                    <a:pt x="2085" y="191"/>
                    <a:pt x="2103" y="191"/>
                  </a:cubicBezTo>
                  <a:lnTo>
                    <a:pt x="2158" y="191"/>
                  </a:lnTo>
                  <a:cubicBezTo>
                    <a:pt x="2199" y="169"/>
                    <a:pt x="2235" y="169"/>
                    <a:pt x="2271" y="169"/>
                  </a:cubicBezTo>
                  <a:cubicBezTo>
                    <a:pt x="2289" y="169"/>
                    <a:pt x="2289" y="169"/>
                    <a:pt x="2312" y="150"/>
                  </a:cubicBezTo>
                  <a:cubicBezTo>
                    <a:pt x="2367" y="150"/>
                    <a:pt x="2426" y="150"/>
                    <a:pt x="2480" y="132"/>
                  </a:cubicBezTo>
                  <a:cubicBezTo>
                    <a:pt x="2539" y="132"/>
                    <a:pt x="2612" y="114"/>
                    <a:pt x="2689" y="114"/>
                  </a:cubicBezTo>
                  <a:cubicBezTo>
                    <a:pt x="2707" y="114"/>
                    <a:pt x="2744" y="114"/>
                    <a:pt x="2766" y="96"/>
                  </a:cubicBezTo>
                  <a:lnTo>
                    <a:pt x="2916" y="96"/>
                  </a:lnTo>
                  <a:cubicBezTo>
                    <a:pt x="2934" y="78"/>
                    <a:pt x="2971" y="78"/>
                    <a:pt x="2993" y="78"/>
                  </a:cubicBezTo>
                  <a:lnTo>
                    <a:pt x="3143" y="78"/>
                  </a:lnTo>
                  <a:cubicBezTo>
                    <a:pt x="3161" y="55"/>
                    <a:pt x="3198" y="55"/>
                    <a:pt x="3220" y="55"/>
                  </a:cubicBezTo>
                  <a:lnTo>
                    <a:pt x="3370" y="55"/>
                  </a:lnTo>
                  <a:cubicBezTo>
                    <a:pt x="3388" y="55"/>
                    <a:pt x="3406" y="55"/>
                    <a:pt x="3425" y="37"/>
                  </a:cubicBezTo>
                  <a:lnTo>
                    <a:pt x="3806" y="37"/>
                  </a:lnTo>
                  <a:cubicBezTo>
                    <a:pt x="3861" y="19"/>
                    <a:pt x="3920" y="19"/>
                    <a:pt x="3974" y="19"/>
                  </a:cubicBezTo>
                  <a:lnTo>
                    <a:pt x="4751" y="19"/>
                  </a:lnTo>
                  <a:cubicBezTo>
                    <a:pt x="4769" y="19"/>
                    <a:pt x="4787" y="37"/>
                    <a:pt x="4810" y="37"/>
                  </a:cubicBezTo>
                  <a:lnTo>
                    <a:pt x="5186" y="37"/>
                  </a:lnTo>
                  <a:cubicBezTo>
                    <a:pt x="5186" y="55"/>
                    <a:pt x="5205" y="55"/>
                    <a:pt x="5223" y="55"/>
                  </a:cubicBezTo>
                  <a:lnTo>
                    <a:pt x="5468" y="55"/>
                  </a:lnTo>
                  <a:lnTo>
                    <a:pt x="5491" y="78"/>
                  </a:lnTo>
                  <a:lnTo>
                    <a:pt x="5677" y="78"/>
                  </a:lnTo>
                  <a:lnTo>
                    <a:pt x="5695" y="96"/>
                  </a:lnTo>
                  <a:cubicBezTo>
                    <a:pt x="5772" y="96"/>
                    <a:pt x="5849" y="96"/>
                    <a:pt x="5904" y="114"/>
                  </a:cubicBezTo>
                  <a:lnTo>
                    <a:pt x="5981" y="114"/>
                  </a:lnTo>
                  <a:cubicBezTo>
                    <a:pt x="6017" y="114"/>
                    <a:pt x="6076" y="132"/>
                    <a:pt x="6131" y="132"/>
                  </a:cubicBezTo>
                  <a:lnTo>
                    <a:pt x="6172" y="132"/>
                  </a:lnTo>
                  <a:cubicBezTo>
                    <a:pt x="6172" y="132"/>
                    <a:pt x="6190" y="150"/>
                    <a:pt x="6208" y="150"/>
                  </a:cubicBezTo>
                  <a:cubicBezTo>
                    <a:pt x="6244" y="150"/>
                    <a:pt x="6303" y="150"/>
                    <a:pt x="6358" y="169"/>
                  </a:cubicBezTo>
                  <a:lnTo>
                    <a:pt x="6417" y="169"/>
                  </a:lnTo>
                  <a:cubicBezTo>
                    <a:pt x="6490" y="191"/>
                    <a:pt x="6549" y="209"/>
                    <a:pt x="6626" y="209"/>
                  </a:cubicBezTo>
                  <a:lnTo>
                    <a:pt x="6644" y="209"/>
                  </a:lnTo>
                  <a:cubicBezTo>
                    <a:pt x="6680" y="228"/>
                    <a:pt x="6739" y="228"/>
                    <a:pt x="6776" y="246"/>
                  </a:cubicBezTo>
                  <a:lnTo>
                    <a:pt x="6812" y="246"/>
                  </a:lnTo>
                  <a:cubicBezTo>
                    <a:pt x="6830" y="246"/>
                    <a:pt x="6871" y="264"/>
                    <a:pt x="6889" y="264"/>
                  </a:cubicBezTo>
                  <a:lnTo>
                    <a:pt x="6926" y="264"/>
                  </a:lnTo>
                  <a:cubicBezTo>
                    <a:pt x="6944" y="282"/>
                    <a:pt x="6966" y="282"/>
                    <a:pt x="6985" y="282"/>
                  </a:cubicBezTo>
                  <a:cubicBezTo>
                    <a:pt x="7003" y="282"/>
                    <a:pt x="7039" y="305"/>
                    <a:pt x="7080" y="305"/>
                  </a:cubicBezTo>
                  <a:cubicBezTo>
                    <a:pt x="7098" y="305"/>
                    <a:pt x="7116" y="323"/>
                    <a:pt x="7134" y="323"/>
                  </a:cubicBezTo>
                  <a:lnTo>
                    <a:pt x="7153" y="323"/>
                  </a:lnTo>
                  <a:cubicBezTo>
                    <a:pt x="7171" y="323"/>
                    <a:pt x="7193" y="341"/>
                    <a:pt x="7212" y="341"/>
                  </a:cubicBezTo>
                  <a:cubicBezTo>
                    <a:pt x="7230" y="341"/>
                    <a:pt x="7266" y="359"/>
                    <a:pt x="7284" y="359"/>
                  </a:cubicBezTo>
                  <a:cubicBezTo>
                    <a:pt x="7307" y="359"/>
                    <a:pt x="7343" y="377"/>
                    <a:pt x="7361" y="377"/>
                  </a:cubicBezTo>
                  <a:cubicBezTo>
                    <a:pt x="7380" y="396"/>
                    <a:pt x="7420" y="396"/>
                    <a:pt x="7439" y="396"/>
                  </a:cubicBezTo>
                  <a:cubicBezTo>
                    <a:pt x="7457" y="418"/>
                    <a:pt x="7457" y="418"/>
                    <a:pt x="7475" y="418"/>
                  </a:cubicBezTo>
                  <a:cubicBezTo>
                    <a:pt x="7493" y="418"/>
                    <a:pt x="7511" y="418"/>
                    <a:pt x="7534" y="436"/>
                  </a:cubicBezTo>
                  <a:lnTo>
                    <a:pt x="7552" y="436"/>
                  </a:lnTo>
                  <a:cubicBezTo>
                    <a:pt x="7588" y="455"/>
                    <a:pt x="7625" y="473"/>
                    <a:pt x="7666" y="473"/>
                  </a:cubicBezTo>
                  <a:cubicBezTo>
                    <a:pt x="7684" y="473"/>
                    <a:pt x="7684" y="491"/>
                    <a:pt x="7684" y="491"/>
                  </a:cubicBezTo>
                  <a:cubicBezTo>
                    <a:pt x="7720" y="491"/>
                    <a:pt x="7761" y="509"/>
                    <a:pt x="7779" y="532"/>
                  </a:cubicBezTo>
                  <a:lnTo>
                    <a:pt x="7816" y="532"/>
                  </a:lnTo>
                  <a:cubicBezTo>
                    <a:pt x="7852" y="550"/>
                    <a:pt x="7875" y="568"/>
                    <a:pt x="7911" y="586"/>
                  </a:cubicBezTo>
                  <a:lnTo>
                    <a:pt x="7929" y="586"/>
                  </a:lnTo>
                  <a:cubicBezTo>
                    <a:pt x="7947" y="604"/>
                    <a:pt x="7988" y="604"/>
                    <a:pt x="8006" y="623"/>
                  </a:cubicBezTo>
                  <a:cubicBezTo>
                    <a:pt x="8024" y="623"/>
                    <a:pt x="8024" y="623"/>
                    <a:pt x="8043" y="645"/>
                  </a:cubicBezTo>
                  <a:cubicBezTo>
                    <a:pt x="8061" y="645"/>
                    <a:pt x="8102" y="663"/>
                    <a:pt x="8120" y="682"/>
                  </a:cubicBezTo>
                  <a:cubicBezTo>
                    <a:pt x="8270" y="777"/>
                    <a:pt x="8383" y="850"/>
                    <a:pt x="8460" y="945"/>
                  </a:cubicBezTo>
                  <a:cubicBezTo>
                    <a:pt x="8383" y="850"/>
                    <a:pt x="8270" y="759"/>
                    <a:pt x="8102" y="663"/>
                  </a:cubicBezTo>
                  <a:cubicBezTo>
                    <a:pt x="7361" y="246"/>
                    <a:pt x="5868" y="1"/>
                    <a:pt x="4296" y="1"/>
                  </a:cubicBezTo>
                  <a:close/>
                </a:path>
              </a:pathLst>
            </a:custGeom>
            <a:solidFill>
              <a:srgbClr val="B9D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4192022" y="1660577"/>
              <a:ext cx="291496" cy="29660"/>
            </a:xfrm>
            <a:custGeom>
              <a:rect b="b" l="l" r="r" t="t"/>
              <a:pathLst>
                <a:path extrusionOk="0" h="360" w="3538">
                  <a:moveTo>
                    <a:pt x="0" y="1"/>
                  </a:moveTo>
                  <a:lnTo>
                    <a:pt x="0" y="1"/>
                  </a:lnTo>
                  <a:cubicBezTo>
                    <a:pt x="0" y="11"/>
                    <a:pt x="5" y="15"/>
                    <a:pt x="10" y="17"/>
                  </a:cubicBezTo>
                  <a:lnTo>
                    <a:pt x="10" y="17"/>
                  </a:lnTo>
                  <a:cubicBezTo>
                    <a:pt x="7" y="12"/>
                    <a:pt x="3" y="7"/>
                    <a:pt x="0" y="1"/>
                  </a:cubicBezTo>
                  <a:close/>
                  <a:moveTo>
                    <a:pt x="10" y="17"/>
                  </a:moveTo>
                  <a:cubicBezTo>
                    <a:pt x="30" y="44"/>
                    <a:pt x="61" y="63"/>
                    <a:pt x="96" y="78"/>
                  </a:cubicBezTo>
                  <a:cubicBezTo>
                    <a:pt x="414" y="264"/>
                    <a:pt x="1076" y="360"/>
                    <a:pt x="1776" y="360"/>
                  </a:cubicBezTo>
                  <a:cubicBezTo>
                    <a:pt x="2044" y="360"/>
                    <a:pt x="2325" y="360"/>
                    <a:pt x="2570" y="323"/>
                  </a:cubicBezTo>
                  <a:cubicBezTo>
                    <a:pt x="3047" y="246"/>
                    <a:pt x="3388" y="133"/>
                    <a:pt x="3538" y="19"/>
                  </a:cubicBezTo>
                  <a:lnTo>
                    <a:pt x="3538" y="19"/>
                  </a:lnTo>
                  <a:cubicBezTo>
                    <a:pt x="3347" y="114"/>
                    <a:pt x="3047" y="210"/>
                    <a:pt x="2611" y="264"/>
                  </a:cubicBezTo>
                  <a:cubicBezTo>
                    <a:pt x="2343" y="305"/>
                    <a:pt x="2062" y="323"/>
                    <a:pt x="1776" y="323"/>
                  </a:cubicBezTo>
                  <a:cubicBezTo>
                    <a:pt x="1058" y="323"/>
                    <a:pt x="359" y="210"/>
                    <a:pt x="19" y="19"/>
                  </a:cubicBezTo>
                  <a:cubicBezTo>
                    <a:pt x="19" y="19"/>
                    <a:pt x="15" y="19"/>
                    <a:pt x="10" y="17"/>
                  </a:cubicBezTo>
                  <a:close/>
                </a:path>
              </a:pathLst>
            </a:custGeom>
            <a:solidFill>
              <a:srgbClr val="38BF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3990746" y="1548363"/>
              <a:ext cx="717287" cy="192051"/>
            </a:xfrm>
            <a:custGeom>
              <a:rect b="b" l="l" r="r" t="t"/>
              <a:pathLst>
                <a:path extrusionOk="0" h="2331" w="8706">
                  <a:moveTo>
                    <a:pt x="4182" y="605"/>
                  </a:moveTo>
                  <a:cubicBezTo>
                    <a:pt x="4923" y="605"/>
                    <a:pt x="5604" y="718"/>
                    <a:pt x="5944" y="909"/>
                  </a:cubicBezTo>
                  <a:cubicBezTo>
                    <a:pt x="6208" y="1059"/>
                    <a:pt x="6208" y="1231"/>
                    <a:pt x="5981" y="1381"/>
                  </a:cubicBezTo>
                  <a:cubicBezTo>
                    <a:pt x="5831" y="1495"/>
                    <a:pt x="5490" y="1608"/>
                    <a:pt x="5013" y="1685"/>
                  </a:cubicBezTo>
                  <a:cubicBezTo>
                    <a:pt x="4768" y="1722"/>
                    <a:pt x="4487" y="1722"/>
                    <a:pt x="4219" y="1722"/>
                  </a:cubicBezTo>
                  <a:cubicBezTo>
                    <a:pt x="3519" y="1722"/>
                    <a:pt x="2857" y="1626"/>
                    <a:pt x="2539" y="1440"/>
                  </a:cubicBezTo>
                  <a:cubicBezTo>
                    <a:pt x="2498" y="1422"/>
                    <a:pt x="2462" y="1399"/>
                    <a:pt x="2443" y="1363"/>
                  </a:cubicBezTo>
                  <a:cubicBezTo>
                    <a:pt x="2007" y="1100"/>
                    <a:pt x="2402" y="795"/>
                    <a:pt x="3351" y="664"/>
                  </a:cubicBezTo>
                  <a:cubicBezTo>
                    <a:pt x="3615" y="627"/>
                    <a:pt x="3919" y="605"/>
                    <a:pt x="4182" y="605"/>
                  </a:cubicBezTo>
                  <a:close/>
                  <a:moveTo>
                    <a:pt x="3860" y="1"/>
                  </a:moveTo>
                  <a:cubicBezTo>
                    <a:pt x="3806" y="1"/>
                    <a:pt x="3747" y="1"/>
                    <a:pt x="3692" y="19"/>
                  </a:cubicBezTo>
                  <a:lnTo>
                    <a:pt x="3311" y="19"/>
                  </a:lnTo>
                  <a:cubicBezTo>
                    <a:pt x="3292" y="37"/>
                    <a:pt x="3274" y="37"/>
                    <a:pt x="3256" y="37"/>
                  </a:cubicBezTo>
                  <a:lnTo>
                    <a:pt x="3106" y="37"/>
                  </a:lnTo>
                  <a:cubicBezTo>
                    <a:pt x="3084" y="37"/>
                    <a:pt x="3047" y="37"/>
                    <a:pt x="3029" y="60"/>
                  </a:cubicBezTo>
                  <a:lnTo>
                    <a:pt x="2879" y="60"/>
                  </a:lnTo>
                  <a:cubicBezTo>
                    <a:pt x="2857" y="60"/>
                    <a:pt x="2820" y="60"/>
                    <a:pt x="2802" y="78"/>
                  </a:cubicBezTo>
                  <a:lnTo>
                    <a:pt x="2652" y="78"/>
                  </a:lnTo>
                  <a:cubicBezTo>
                    <a:pt x="2630" y="96"/>
                    <a:pt x="2593" y="96"/>
                    <a:pt x="2575" y="96"/>
                  </a:cubicBezTo>
                  <a:cubicBezTo>
                    <a:pt x="2498" y="96"/>
                    <a:pt x="2425" y="114"/>
                    <a:pt x="2366" y="114"/>
                  </a:cubicBezTo>
                  <a:cubicBezTo>
                    <a:pt x="2312" y="132"/>
                    <a:pt x="2253" y="132"/>
                    <a:pt x="2198" y="132"/>
                  </a:cubicBezTo>
                  <a:cubicBezTo>
                    <a:pt x="2175" y="151"/>
                    <a:pt x="2175" y="151"/>
                    <a:pt x="2157" y="151"/>
                  </a:cubicBezTo>
                  <a:cubicBezTo>
                    <a:pt x="2121" y="151"/>
                    <a:pt x="2085" y="151"/>
                    <a:pt x="2044" y="173"/>
                  </a:cubicBezTo>
                  <a:lnTo>
                    <a:pt x="1989" y="173"/>
                  </a:lnTo>
                  <a:cubicBezTo>
                    <a:pt x="1971" y="173"/>
                    <a:pt x="1930" y="191"/>
                    <a:pt x="1894" y="191"/>
                  </a:cubicBezTo>
                  <a:cubicBezTo>
                    <a:pt x="1876" y="191"/>
                    <a:pt x="1876" y="191"/>
                    <a:pt x="1858" y="210"/>
                  </a:cubicBezTo>
                  <a:cubicBezTo>
                    <a:pt x="1817" y="210"/>
                    <a:pt x="1780" y="210"/>
                    <a:pt x="1744" y="228"/>
                  </a:cubicBezTo>
                  <a:lnTo>
                    <a:pt x="1667" y="228"/>
                  </a:lnTo>
                  <a:cubicBezTo>
                    <a:pt x="1649" y="246"/>
                    <a:pt x="1631" y="246"/>
                    <a:pt x="1590" y="246"/>
                  </a:cubicBezTo>
                  <a:cubicBezTo>
                    <a:pt x="1572" y="246"/>
                    <a:pt x="1572" y="264"/>
                    <a:pt x="1553" y="264"/>
                  </a:cubicBezTo>
                  <a:cubicBezTo>
                    <a:pt x="1535" y="264"/>
                    <a:pt x="1517" y="264"/>
                    <a:pt x="1476" y="287"/>
                  </a:cubicBezTo>
                  <a:lnTo>
                    <a:pt x="1440" y="287"/>
                  </a:lnTo>
                  <a:cubicBezTo>
                    <a:pt x="1422" y="287"/>
                    <a:pt x="1404" y="305"/>
                    <a:pt x="1381" y="305"/>
                  </a:cubicBezTo>
                  <a:cubicBezTo>
                    <a:pt x="1363" y="305"/>
                    <a:pt x="1344" y="305"/>
                    <a:pt x="1326" y="323"/>
                  </a:cubicBezTo>
                  <a:lnTo>
                    <a:pt x="1290" y="323"/>
                  </a:lnTo>
                  <a:cubicBezTo>
                    <a:pt x="1249" y="341"/>
                    <a:pt x="1213" y="341"/>
                    <a:pt x="1176" y="359"/>
                  </a:cubicBezTo>
                  <a:lnTo>
                    <a:pt x="1154" y="359"/>
                  </a:lnTo>
                  <a:cubicBezTo>
                    <a:pt x="1117" y="378"/>
                    <a:pt x="1081" y="378"/>
                    <a:pt x="1022" y="400"/>
                  </a:cubicBezTo>
                  <a:cubicBezTo>
                    <a:pt x="1004" y="400"/>
                    <a:pt x="1004" y="418"/>
                    <a:pt x="986" y="418"/>
                  </a:cubicBezTo>
                  <a:cubicBezTo>
                    <a:pt x="968" y="418"/>
                    <a:pt x="949" y="418"/>
                    <a:pt x="927" y="437"/>
                  </a:cubicBezTo>
                  <a:cubicBezTo>
                    <a:pt x="909" y="437"/>
                    <a:pt x="909" y="437"/>
                    <a:pt x="890" y="455"/>
                  </a:cubicBezTo>
                  <a:cubicBezTo>
                    <a:pt x="872" y="455"/>
                    <a:pt x="854" y="455"/>
                    <a:pt x="836" y="473"/>
                  </a:cubicBezTo>
                  <a:lnTo>
                    <a:pt x="795" y="473"/>
                  </a:lnTo>
                  <a:cubicBezTo>
                    <a:pt x="777" y="491"/>
                    <a:pt x="759" y="491"/>
                    <a:pt x="759" y="491"/>
                  </a:cubicBezTo>
                  <a:cubicBezTo>
                    <a:pt x="741" y="514"/>
                    <a:pt x="722" y="514"/>
                    <a:pt x="700" y="514"/>
                  </a:cubicBezTo>
                  <a:cubicBezTo>
                    <a:pt x="700" y="532"/>
                    <a:pt x="682" y="532"/>
                    <a:pt x="663" y="532"/>
                  </a:cubicBezTo>
                  <a:lnTo>
                    <a:pt x="645" y="550"/>
                  </a:lnTo>
                  <a:lnTo>
                    <a:pt x="627" y="550"/>
                  </a:lnTo>
                  <a:cubicBezTo>
                    <a:pt x="627" y="550"/>
                    <a:pt x="609" y="568"/>
                    <a:pt x="586" y="568"/>
                  </a:cubicBezTo>
                  <a:cubicBezTo>
                    <a:pt x="586" y="568"/>
                    <a:pt x="568" y="586"/>
                    <a:pt x="550" y="586"/>
                  </a:cubicBezTo>
                  <a:cubicBezTo>
                    <a:pt x="550" y="586"/>
                    <a:pt x="532" y="586"/>
                    <a:pt x="532" y="605"/>
                  </a:cubicBezTo>
                  <a:lnTo>
                    <a:pt x="514" y="605"/>
                  </a:lnTo>
                  <a:lnTo>
                    <a:pt x="495" y="627"/>
                  </a:lnTo>
                  <a:lnTo>
                    <a:pt x="454" y="627"/>
                  </a:lnTo>
                  <a:cubicBezTo>
                    <a:pt x="454" y="645"/>
                    <a:pt x="436" y="645"/>
                    <a:pt x="418" y="664"/>
                  </a:cubicBezTo>
                  <a:lnTo>
                    <a:pt x="400" y="664"/>
                  </a:lnTo>
                  <a:lnTo>
                    <a:pt x="382" y="682"/>
                  </a:lnTo>
                  <a:lnTo>
                    <a:pt x="359" y="682"/>
                  </a:lnTo>
                  <a:cubicBezTo>
                    <a:pt x="359" y="700"/>
                    <a:pt x="341" y="700"/>
                    <a:pt x="341" y="700"/>
                  </a:cubicBezTo>
                  <a:cubicBezTo>
                    <a:pt x="323" y="718"/>
                    <a:pt x="323" y="718"/>
                    <a:pt x="305" y="718"/>
                  </a:cubicBezTo>
                  <a:lnTo>
                    <a:pt x="286" y="741"/>
                  </a:lnTo>
                  <a:cubicBezTo>
                    <a:pt x="268" y="759"/>
                    <a:pt x="246" y="759"/>
                    <a:pt x="246" y="777"/>
                  </a:cubicBezTo>
                  <a:lnTo>
                    <a:pt x="227" y="777"/>
                  </a:lnTo>
                  <a:cubicBezTo>
                    <a:pt x="227" y="795"/>
                    <a:pt x="209" y="795"/>
                    <a:pt x="209" y="814"/>
                  </a:cubicBezTo>
                  <a:lnTo>
                    <a:pt x="191" y="814"/>
                  </a:lnTo>
                  <a:lnTo>
                    <a:pt x="155" y="854"/>
                  </a:lnTo>
                  <a:lnTo>
                    <a:pt x="132" y="873"/>
                  </a:lnTo>
                  <a:lnTo>
                    <a:pt x="114" y="891"/>
                  </a:lnTo>
                  <a:cubicBezTo>
                    <a:pt x="96" y="909"/>
                    <a:pt x="96" y="909"/>
                    <a:pt x="96" y="927"/>
                  </a:cubicBezTo>
                  <a:lnTo>
                    <a:pt x="78" y="927"/>
                  </a:lnTo>
                  <a:lnTo>
                    <a:pt x="78" y="945"/>
                  </a:lnTo>
                  <a:lnTo>
                    <a:pt x="59" y="968"/>
                  </a:lnTo>
                  <a:cubicBezTo>
                    <a:pt x="41" y="986"/>
                    <a:pt x="41" y="1004"/>
                    <a:pt x="41" y="1004"/>
                  </a:cubicBezTo>
                  <a:cubicBezTo>
                    <a:pt x="19" y="1022"/>
                    <a:pt x="19" y="1041"/>
                    <a:pt x="19" y="1041"/>
                  </a:cubicBezTo>
                  <a:lnTo>
                    <a:pt x="19" y="1059"/>
                  </a:lnTo>
                  <a:cubicBezTo>
                    <a:pt x="0" y="1059"/>
                    <a:pt x="0" y="1081"/>
                    <a:pt x="0" y="1081"/>
                  </a:cubicBezTo>
                  <a:lnTo>
                    <a:pt x="0" y="1100"/>
                  </a:lnTo>
                  <a:lnTo>
                    <a:pt x="0" y="1118"/>
                  </a:lnTo>
                  <a:lnTo>
                    <a:pt x="0" y="1136"/>
                  </a:lnTo>
                  <a:lnTo>
                    <a:pt x="0" y="1154"/>
                  </a:lnTo>
                  <a:lnTo>
                    <a:pt x="0" y="1172"/>
                  </a:lnTo>
                  <a:lnTo>
                    <a:pt x="0" y="1231"/>
                  </a:lnTo>
                  <a:cubicBezTo>
                    <a:pt x="19" y="1363"/>
                    <a:pt x="173" y="1513"/>
                    <a:pt x="418" y="1667"/>
                  </a:cubicBezTo>
                  <a:cubicBezTo>
                    <a:pt x="1154" y="2080"/>
                    <a:pt x="2670" y="2330"/>
                    <a:pt x="4241" y="2330"/>
                  </a:cubicBezTo>
                  <a:cubicBezTo>
                    <a:pt x="4845" y="2330"/>
                    <a:pt x="5467" y="2289"/>
                    <a:pt x="6058" y="2217"/>
                  </a:cubicBezTo>
                  <a:cubicBezTo>
                    <a:pt x="7815" y="1967"/>
                    <a:pt x="8705" y="1440"/>
                    <a:pt x="8346" y="927"/>
                  </a:cubicBezTo>
                  <a:cubicBezTo>
                    <a:pt x="8269" y="832"/>
                    <a:pt x="8156" y="759"/>
                    <a:pt x="8006" y="664"/>
                  </a:cubicBezTo>
                  <a:cubicBezTo>
                    <a:pt x="7988" y="645"/>
                    <a:pt x="7947" y="627"/>
                    <a:pt x="7929" y="627"/>
                  </a:cubicBezTo>
                  <a:cubicBezTo>
                    <a:pt x="7910" y="605"/>
                    <a:pt x="7910" y="605"/>
                    <a:pt x="7892" y="605"/>
                  </a:cubicBezTo>
                  <a:cubicBezTo>
                    <a:pt x="7874" y="586"/>
                    <a:pt x="7833" y="586"/>
                    <a:pt x="7815" y="568"/>
                  </a:cubicBezTo>
                  <a:lnTo>
                    <a:pt x="7797" y="568"/>
                  </a:lnTo>
                  <a:cubicBezTo>
                    <a:pt x="7761" y="550"/>
                    <a:pt x="7738" y="532"/>
                    <a:pt x="7702" y="514"/>
                  </a:cubicBezTo>
                  <a:lnTo>
                    <a:pt x="7665" y="514"/>
                  </a:lnTo>
                  <a:cubicBezTo>
                    <a:pt x="7647" y="491"/>
                    <a:pt x="7606" y="473"/>
                    <a:pt x="7570" y="473"/>
                  </a:cubicBezTo>
                  <a:cubicBezTo>
                    <a:pt x="7570" y="473"/>
                    <a:pt x="7570" y="455"/>
                    <a:pt x="7552" y="455"/>
                  </a:cubicBezTo>
                  <a:cubicBezTo>
                    <a:pt x="7511" y="455"/>
                    <a:pt x="7474" y="437"/>
                    <a:pt x="7438" y="418"/>
                  </a:cubicBezTo>
                  <a:lnTo>
                    <a:pt x="7420" y="418"/>
                  </a:lnTo>
                  <a:cubicBezTo>
                    <a:pt x="7397" y="400"/>
                    <a:pt x="7379" y="400"/>
                    <a:pt x="7361" y="400"/>
                  </a:cubicBezTo>
                  <a:cubicBezTo>
                    <a:pt x="7343" y="400"/>
                    <a:pt x="7343" y="400"/>
                    <a:pt x="7325" y="378"/>
                  </a:cubicBezTo>
                  <a:cubicBezTo>
                    <a:pt x="7306" y="378"/>
                    <a:pt x="7266" y="378"/>
                    <a:pt x="7247" y="359"/>
                  </a:cubicBezTo>
                  <a:cubicBezTo>
                    <a:pt x="7229" y="359"/>
                    <a:pt x="7193" y="341"/>
                    <a:pt x="7170" y="341"/>
                  </a:cubicBezTo>
                  <a:cubicBezTo>
                    <a:pt x="7152" y="341"/>
                    <a:pt x="7116" y="323"/>
                    <a:pt x="7098" y="323"/>
                  </a:cubicBezTo>
                  <a:cubicBezTo>
                    <a:pt x="7079" y="323"/>
                    <a:pt x="7057" y="305"/>
                    <a:pt x="7039" y="305"/>
                  </a:cubicBezTo>
                  <a:lnTo>
                    <a:pt x="7020" y="305"/>
                  </a:lnTo>
                  <a:cubicBezTo>
                    <a:pt x="7002" y="305"/>
                    <a:pt x="6984" y="287"/>
                    <a:pt x="6966" y="287"/>
                  </a:cubicBezTo>
                  <a:cubicBezTo>
                    <a:pt x="6925" y="287"/>
                    <a:pt x="6889" y="264"/>
                    <a:pt x="6871" y="264"/>
                  </a:cubicBezTo>
                  <a:cubicBezTo>
                    <a:pt x="6852" y="264"/>
                    <a:pt x="6830" y="264"/>
                    <a:pt x="6812" y="246"/>
                  </a:cubicBezTo>
                  <a:lnTo>
                    <a:pt x="6775" y="246"/>
                  </a:lnTo>
                  <a:cubicBezTo>
                    <a:pt x="6757" y="246"/>
                    <a:pt x="6716" y="228"/>
                    <a:pt x="6698" y="228"/>
                  </a:cubicBezTo>
                  <a:lnTo>
                    <a:pt x="6662" y="228"/>
                  </a:lnTo>
                  <a:cubicBezTo>
                    <a:pt x="6625" y="210"/>
                    <a:pt x="6566" y="210"/>
                    <a:pt x="6530" y="191"/>
                  </a:cubicBezTo>
                  <a:lnTo>
                    <a:pt x="6512" y="191"/>
                  </a:lnTo>
                  <a:cubicBezTo>
                    <a:pt x="6435" y="191"/>
                    <a:pt x="6376" y="173"/>
                    <a:pt x="6303" y="151"/>
                  </a:cubicBezTo>
                  <a:lnTo>
                    <a:pt x="6244" y="151"/>
                  </a:lnTo>
                  <a:cubicBezTo>
                    <a:pt x="6189" y="132"/>
                    <a:pt x="6130" y="132"/>
                    <a:pt x="6094" y="132"/>
                  </a:cubicBezTo>
                  <a:cubicBezTo>
                    <a:pt x="6076" y="132"/>
                    <a:pt x="6058" y="114"/>
                    <a:pt x="6058" y="114"/>
                  </a:cubicBezTo>
                  <a:lnTo>
                    <a:pt x="6017" y="114"/>
                  </a:lnTo>
                  <a:cubicBezTo>
                    <a:pt x="5962" y="114"/>
                    <a:pt x="5903" y="96"/>
                    <a:pt x="5867" y="96"/>
                  </a:cubicBezTo>
                  <a:lnTo>
                    <a:pt x="5790" y="96"/>
                  </a:lnTo>
                  <a:cubicBezTo>
                    <a:pt x="5735" y="78"/>
                    <a:pt x="5658" y="78"/>
                    <a:pt x="5581" y="78"/>
                  </a:cubicBezTo>
                  <a:lnTo>
                    <a:pt x="5563" y="60"/>
                  </a:lnTo>
                  <a:lnTo>
                    <a:pt x="5377" y="60"/>
                  </a:lnTo>
                  <a:lnTo>
                    <a:pt x="5354" y="37"/>
                  </a:lnTo>
                  <a:lnTo>
                    <a:pt x="5109" y="37"/>
                  </a:lnTo>
                  <a:cubicBezTo>
                    <a:pt x="5091" y="37"/>
                    <a:pt x="5072" y="37"/>
                    <a:pt x="5072" y="19"/>
                  </a:cubicBezTo>
                  <a:lnTo>
                    <a:pt x="4696" y="19"/>
                  </a:lnTo>
                  <a:cubicBezTo>
                    <a:pt x="4673" y="19"/>
                    <a:pt x="4655" y="1"/>
                    <a:pt x="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9"/>
            <p:cNvSpPr/>
            <p:nvPr/>
          </p:nvSpPr>
          <p:spPr>
            <a:xfrm>
              <a:off x="4241785" y="1071414"/>
              <a:ext cx="199466" cy="107766"/>
            </a:xfrm>
            <a:custGeom>
              <a:rect b="b" l="l" r="r" t="t"/>
              <a:pathLst>
                <a:path extrusionOk="0" h="1308" w="2421">
                  <a:moveTo>
                    <a:pt x="0" y="0"/>
                  </a:moveTo>
                  <a:lnTo>
                    <a:pt x="0" y="1308"/>
                  </a:lnTo>
                  <a:lnTo>
                    <a:pt x="2420" y="1308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9"/>
            <p:cNvSpPr/>
            <p:nvPr/>
          </p:nvSpPr>
          <p:spPr>
            <a:xfrm>
              <a:off x="4157574" y="1044802"/>
              <a:ext cx="360374" cy="614382"/>
            </a:xfrm>
            <a:custGeom>
              <a:rect b="b" l="l" r="r" t="t"/>
              <a:pathLst>
                <a:path extrusionOk="0" h="7457" w="4374">
                  <a:moveTo>
                    <a:pt x="2147" y="359"/>
                  </a:moveTo>
                  <a:cubicBezTo>
                    <a:pt x="2510" y="359"/>
                    <a:pt x="2862" y="417"/>
                    <a:pt x="3029" y="514"/>
                  </a:cubicBezTo>
                  <a:cubicBezTo>
                    <a:pt x="3274" y="646"/>
                    <a:pt x="3066" y="795"/>
                    <a:pt x="2593" y="855"/>
                  </a:cubicBezTo>
                  <a:cubicBezTo>
                    <a:pt x="2450" y="877"/>
                    <a:pt x="2298" y="887"/>
                    <a:pt x="2149" y="887"/>
                  </a:cubicBezTo>
                  <a:cubicBezTo>
                    <a:pt x="1808" y="887"/>
                    <a:pt x="1485" y="833"/>
                    <a:pt x="1326" y="741"/>
                  </a:cubicBezTo>
                  <a:cubicBezTo>
                    <a:pt x="1099" y="609"/>
                    <a:pt x="1286" y="437"/>
                    <a:pt x="1762" y="382"/>
                  </a:cubicBezTo>
                  <a:cubicBezTo>
                    <a:pt x="1887" y="367"/>
                    <a:pt x="2018" y="359"/>
                    <a:pt x="2147" y="359"/>
                  </a:cubicBezTo>
                  <a:close/>
                  <a:moveTo>
                    <a:pt x="1685" y="1"/>
                  </a:moveTo>
                  <a:cubicBezTo>
                    <a:pt x="1667" y="19"/>
                    <a:pt x="1649" y="19"/>
                    <a:pt x="1608" y="19"/>
                  </a:cubicBezTo>
                  <a:lnTo>
                    <a:pt x="1458" y="19"/>
                  </a:lnTo>
                  <a:cubicBezTo>
                    <a:pt x="1422" y="42"/>
                    <a:pt x="1399" y="42"/>
                    <a:pt x="1381" y="42"/>
                  </a:cubicBezTo>
                  <a:lnTo>
                    <a:pt x="1345" y="42"/>
                  </a:lnTo>
                  <a:cubicBezTo>
                    <a:pt x="1308" y="42"/>
                    <a:pt x="1267" y="60"/>
                    <a:pt x="1231" y="60"/>
                  </a:cubicBezTo>
                  <a:lnTo>
                    <a:pt x="1154" y="60"/>
                  </a:lnTo>
                  <a:cubicBezTo>
                    <a:pt x="1136" y="60"/>
                    <a:pt x="1136" y="78"/>
                    <a:pt x="1118" y="78"/>
                  </a:cubicBezTo>
                  <a:lnTo>
                    <a:pt x="1040" y="78"/>
                  </a:lnTo>
                  <a:cubicBezTo>
                    <a:pt x="1022" y="78"/>
                    <a:pt x="1004" y="96"/>
                    <a:pt x="986" y="96"/>
                  </a:cubicBezTo>
                  <a:lnTo>
                    <a:pt x="968" y="96"/>
                  </a:lnTo>
                  <a:cubicBezTo>
                    <a:pt x="945" y="96"/>
                    <a:pt x="927" y="96"/>
                    <a:pt x="909" y="114"/>
                  </a:cubicBezTo>
                  <a:lnTo>
                    <a:pt x="832" y="114"/>
                  </a:lnTo>
                  <a:lnTo>
                    <a:pt x="813" y="133"/>
                  </a:lnTo>
                  <a:lnTo>
                    <a:pt x="759" y="133"/>
                  </a:lnTo>
                  <a:cubicBezTo>
                    <a:pt x="741" y="155"/>
                    <a:pt x="741" y="155"/>
                    <a:pt x="718" y="155"/>
                  </a:cubicBezTo>
                  <a:lnTo>
                    <a:pt x="682" y="155"/>
                  </a:lnTo>
                  <a:cubicBezTo>
                    <a:pt x="664" y="173"/>
                    <a:pt x="645" y="173"/>
                    <a:pt x="627" y="173"/>
                  </a:cubicBezTo>
                  <a:lnTo>
                    <a:pt x="605" y="173"/>
                  </a:lnTo>
                  <a:cubicBezTo>
                    <a:pt x="586" y="192"/>
                    <a:pt x="568" y="192"/>
                    <a:pt x="550" y="192"/>
                  </a:cubicBezTo>
                  <a:lnTo>
                    <a:pt x="532" y="210"/>
                  </a:lnTo>
                  <a:lnTo>
                    <a:pt x="491" y="210"/>
                  </a:lnTo>
                  <a:lnTo>
                    <a:pt x="473" y="228"/>
                  </a:lnTo>
                  <a:lnTo>
                    <a:pt x="437" y="228"/>
                  </a:lnTo>
                  <a:lnTo>
                    <a:pt x="437" y="246"/>
                  </a:lnTo>
                  <a:lnTo>
                    <a:pt x="400" y="246"/>
                  </a:lnTo>
                  <a:cubicBezTo>
                    <a:pt x="400" y="246"/>
                    <a:pt x="377" y="246"/>
                    <a:pt x="377" y="269"/>
                  </a:cubicBezTo>
                  <a:lnTo>
                    <a:pt x="341" y="269"/>
                  </a:lnTo>
                  <a:lnTo>
                    <a:pt x="341" y="287"/>
                  </a:lnTo>
                  <a:lnTo>
                    <a:pt x="305" y="287"/>
                  </a:lnTo>
                  <a:lnTo>
                    <a:pt x="287" y="305"/>
                  </a:lnTo>
                  <a:lnTo>
                    <a:pt x="264" y="305"/>
                  </a:lnTo>
                  <a:lnTo>
                    <a:pt x="246" y="323"/>
                  </a:lnTo>
                  <a:lnTo>
                    <a:pt x="228" y="323"/>
                  </a:lnTo>
                  <a:lnTo>
                    <a:pt x="228" y="341"/>
                  </a:lnTo>
                  <a:lnTo>
                    <a:pt x="209" y="341"/>
                  </a:lnTo>
                  <a:lnTo>
                    <a:pt x="191" y="360"/>
                  </a:lnTo>
                  <a:lnTo>
                    <a:pt x="173" y="360"/>
                  </a:lnTo>
                  <a:lnTo>
                    <a:pt x="173" y="382"/>
                  </a:lnTo>
                  <a:cubicBezTo>
                    <a:pt x="150" y="382"/>
                    <a:pt x="150" y="382"/>
                    <a:pt x="132" y="400"/>
                  </a:cubicBezTo>
                  <a:lnTo>
                    <a:pt x="114" y="400"/>
                  </a:lnTo>
                  <a:lnTo>
                    <a:pt x="114" y="419"/>
                  </a:lnTo>
                  <a:lnTo>
                    <a:pt x="96" y="437"/>
                  </a:lnTo>
                  <a:lnTo>
                    <a:pt x="78" y="437"/>
                  </a:lnTo>
                  <a:lnTo>
                    <a:pt x="78" y="455"/>
                  </a:lnTo>
                  <a:lnTo>
                    <a:pt x="60" y="473"/>
                  </a:lnTo>
                  <a:lnTo>
                    <a:pt x="37" y="496"/>
                  </a:lnTo>
                  <a:lnTo>
                    <a:pt x="37" y="514"/>
                  </a:lnTo>
                  <a:lnTo>
                    <a:pt x="19" y="532"/>
                  </a:lnTo>
                  <a:lnTo>
                    <a:pt x="19" y="550"/>
                  </a:lnTo>
                  <a:lnTo>
                    <a:pt x="19" y="568"/>
                  </a:lnTo>
                  <a:lnTo>
                    <a:pt x="19" y="587"/>
                  </a:lnTo>
                  <a:lnTo>
                    <a:pt x="1" y="587"/>
                  </a:lnTo>
                  <a:lnTo>
                    <a:pt x="1" y="1404"/>
                  </a:lnTo>
                  <a:lnTo>
                    <a:pt x="1" y="1608"/>
                  </a:lnTo>
                  <a:lnTo>
                    <a:pt x="1" y="1949"/>
                  </a:lnTo>
                  <a:lnTo>
                    <a:pt x="1" y="3198"/>
                  </a:lnTo>
                  <a:lnTo>
                    <a:pt x="1" y="4242"/>
                  </a:lnTo>
                  <a:lnTo>
                    <a:pt x="1" y="4260"/>
                  </a:lnTo>
                  <a:lnTo>
                    <a:pt x="1" y="5509"/>
                  </a:lnTo>
                  <a:lnTo>
                    <a:pt x="1" y="5831"/>
                  </a:lnTo>
                  <a:lnTo>
                    <a:pt x="1" y="6058"/>
                  </a:lnTo>
                  <a:lnTo>
                    <a:pt x="1" y="6853"/>
                  </a:lnTo>
                  <a:cubicBezTo>
                    <a:pt x="1" y="6944"/>
                    <a:pt x="60" y="7039"/>
                    <a:pt x="209" y="7116"/>
                  </a:cubicBezTo>
                  <a:cubicBezTo>
                    <a:pt x="228" y="7134"/>
                    <a:pt x="246" y="7134"/>
                    <a:pt x="264" y="7153"/>
                  </a:cubicBezTo>
                  <a:lnTo>
                    <a:pt x="287" y="7153"/>
                  </a:lnTo>
                  <a:cubicBezTo>
                    <a:pt x="287" y="7153"/>
                    <a:pt x="305" y="7171"/>
                    <a:pt x="323" y="7171"/>
                  </a:cubicBezTo>
                  <a:cubicBezTo>
                    <a:pt x="341" y="7193"/>
                    <a:pt x="359" y="7193"/>
                    <a:pt x="377" y="7212"/>
                  </a:cubicBezTo>
                  <a:lnTo>
                    <a:pt x="400" y="7212"/>
                  </a:lnTo>
                  <a:cubicBezTo>
                    <a:pt x="418" y="7212"/>
                    <a:pt x="437" y="7212"/>
                    <a:pt x="437" y="7230"/>
                  </a:cubicBezTo>
                  <a:lnTo>
                    <a:pt x="455" y="7230"/>
                  </a:lnTo>
                  <a:cubicBezTo>
                    <a:pt x="473" y="7230"/>
                    <a:pt x="491" y="7248"/>
                    <a:pt x="514" y="7248"/>
                  </a:cubicBezTo>
                  <a:lnTo>
                    <a:pt x="532" y="7248"/>
                  </a:lnTo>
                  <a:lnTo>
                    <a:pt x="550" y="7266"/>
                  </a:lnTo>
                  <a:lnTo>
                    <a:pt x="568" y="7266"/>
                  </a:lnTo>
                  <a:cubicBezTo>
                    <a:pt x="586" y="7266"/>
                    <a:pt x="605" y="7266"/>
                    <a:pt x="605" y="7284"/>
                  </a:cubicBezTo>
                  <a:lnTo>
                    <a:pt x="645" y="7284"/>
                  </a:lnTo>
                  <a:cubicBezTo>
                    <a:pt x="664" y="7284"/>
                    <a:pt x="682" y="7307"/>
                    <a:pt x="700" y="7307"/>
                  </a:cubicBezTo>
                  <a:lnTo>
                    <a:pt x="741" y="7307"/>
                  </a:lnTo>
                  <a:cubicBezTo>
                    <a:pt x="741" y="7325"/>
                    <a:pt x="759" y="7325"/>
                    <a:pt x="759" y="7325"/>
                  </a:cubicBezTo>
                  <a:lnTo>
                    <a:pt x="813" y="7325"/>
                  </a:lnTo>
                  <a:lnTo>
                    <a:pt x="832" y="7343"/>
                  </a:lnTo>
                  <a:lnTo>
                    <a:pt x="891" y="7343"/>
                  </a:lnTo>
                  <a:lnTo>
                    <a:pt x="909" y="7361"/>
                  </a:lnTo>
                  <a:lnTo>
                    <a:pt x="986" y="7361"/>
                  </a:lnTo>
                  <a:cubicBezTo>
                    <a:pt x="1022" y="7380"/>
                    <a:pt x="1059" y="7380"/>
                    <a:pt x="1099" y="7380"/>
                  </a:cubicBezTo>
                  <a:lnTo>
                    <a:pt x="1136" y="7380"/>
                  </a:lnTo>
                  <a:cubicBezTo>
                    <a:pt x="1154" y="7398"/>
                    <a:pt x="1195" y="7398"/>
                    <a:pt x="1213" y="7398"/>
                  </a:cubicBezTo>
                  <a:lnTo>
                    <a:pt x="1249" y="7398"/>
                  </a:lnTo>
                  <a:cubicBezTo>
                    <a:pt x="1267" y="7420"/>
                    <a:pt x="1308" y="7420"/>
                    <a:pt x="1326" y="7420"/>
                  </a:cubicBezTo>
                  <a:lnTo>
                    <a:pt x="1363" y="7420"/>
                  </a:lnTo>
                  <a:cubicBezTo>
                    <a:pt x="1399" y="7420"/>
                    <a:pt x="1440" y="7439"/>
                    <a:pt x="1476" y="7439"/>
                  </a:cubicBezTo>
                  <a:lnTo>
                    <a:pt x="1626" y="7439"/>
                  </a:lnTo>
                  <a:cubicBezTo>
                    <a:pt x="1649" y="7439"/>
                    <a:pt x="1667" y="7457"/>
                    <a:pt x="1685" y="7457"/>
                  </a:cubicBezTo>
                  <a:lnTo>
                    <a:pt x="2671" y="7457"/>
                  </a:lnTo>
                  <a:cubicBezTo>
                    <a:pt x="2689" y="7457"/>
                    <a:pt x="2725" y="7457"/>
                    <a:pt x="2743" y="7439"/>
                  </a:cubicBezTo>
                  <a:lnTo>
                    <a:pt x="2898" y="7439"/>
                  </a:lnTo>
                  <a:cubicBezTo>
                    <a:pt x="2934" y="7439"/>
                    <a:pt x="2952" y="7420"/>
                    <a:pt x="2988" y="7420"/>
                  </a:cubicBezTo>
                  <a:lnTo>
                    <a:pt x="3011" y="7420"/>
                  </a:lnTo>
                  <a:cubicBezTo>
                    <a:pt x="3047" y="7420"/>
                    <a:pt x="3084" y="7420"/>
                    <a:pt x="3125" y="7398"/>
                  </a:cubicBezTo>
                  <a:lnTo>
                    <a:pt x="3238" y="7398"/>
                  </a:lnTo>
                  <a:cubicBezTo>
                    <a:pt x="3256" y="7380"/>
                    <a:pt x="3274" y="7380"/>
                    <a:pt x="3293" y="7380"/>
                  </a:cubicBezTo>
                  <a:lnTo>
                    <a:pt x="3311" y="7380"/>
                  </a:lnTo>
                  <a:cubicBezTo>
                    <a:pt x="3329" y="7380"/>
                    <a:pt x="3352" y="7380"/>
                    <a:pt x="3370" y="7361"/>
                  </a:cubicBezTo>
                  <a:lnTo>
                    <a:pt x="3442" y="7361"/>
                  </a:lnTo>
                  <a:lnTo>
                    <a:pt x="3465" y="7343"/>
                  </a:lnTo>
                  <a:lnTo>
                    <a:pt x="3520" y="7343"/>
                  </a:lnTo>
                  <a:cubicBezTo>
                    <a:pt x="3538" y="7343"/>
                    <a:pt x="3538" y="7343"/>
                    <a:pt x="3538" y="7325"/>
                  </a:cubicBezTo>
                  <a:lnTo>
                    <a:pt x="3597" y="7325"/>
                  </a:lnTo>
                  <a:cubicBezTo>
                    <a:pt x="3615" y="7325"/>
                    <a:pt x="3633" y="7307"/>
                    <a:pt x="3633" y="7307"/>
                  </a:cubicBezTo>
                  <a:lnTo>
                    <a:pt x="3692" y="7307"/>
                  </a:lnTo>
                  <a:cubicBezTo>
                    <a:pt x="3710" y="7284"/>
                    <a:pt x="3729" y="7284"/>
                    <a:pt x="3747" y="7284"/>
                  </a:cubicBezTo>
                  <a:cubicBezTo>
                    <a:pt x="3765" y="7266"/>
                    <a:pt x="3783" y="7266"/>
                    <a:pt x="3824" y="7266"/>
                  </a:cubicBezTo>
                  <a:lnTo>
                    <a:pt x="3842" y="7248"/>
                  </a:lnTo>
                  <a:lnTo>
                    <a:pt x="3860" y="7248"/>
                  </a:lnTo>
                  <a:cubicBezTo>
                    <a:pt x="3878" y="7248"/>
                    <a:pt x="3878" y="7248"/>
                    <a:pt x="3878" y="7230"/>
                  </a:cubicBezTo>
                  <a:lnTo>
                    <a:pt x="3919" y="7230"/>
                  </a:lnTo>
                  <a:lnTo>
                    <a:pt x="3937" y="7212"/>
                  </a:lnTo>
                  <a:lnTo>
                    <a:pt x="3974" y="7212"/>
                  </a:lnTo>
                  <a:lnTo>
                    <a:pt x="3992" y="7193"/>
                  </a:lnTo>
                  <a:lnTo>
                    <a:pt x="4010" y="7193"/>
                  </a:lnTo>
                  <a:lnTo>
                    <a:pt x="4033" y="7171"/>
                  </a:lnTo>
                  <a:lnTo>
                    <a:pt x="4051" y="7171"/>
                  </a:lnTo>
                  <a:lnTo>
                    <a:pt x="4069" y="7153"/>
                  </a:lnTo>
                  <a:lnTo>
                    <a:pt x="4087" y="7153"/>
                  </a:lnTo>
                  <a:lnTo>
                    <a:pt x="4105" y="7134"/>
                  </a:lnTo>
                  <a:lnTo>
                    <a:pt x="4124" y="7134"/>
                  </a:lnTo>
                  <a:lnTo>
                    <a:pt x="4146" y="7116"/>
                  </a:lnTo>
                  <a:lnTo>
                    <a:pt x="4164" y="7116"/>
                  </a:lnTo>
                  <a:lnTo>
                    <a:pt x="4164" y="7098"/>
                  </a:lnTo>
                  <a:lnTo>
                    <a:pt x="4183" y="7098"/>
                  </a:lnTo>
                  <a:lnTo>
                    <a:pt x="4201" y="7080"/>
                  </a:lnTo>
                  <a:lnTo>
                    <a:pt x="4219" y="7080"/>
                  </a:lnTo>
                  <a:lnTo>
                    <a:pt x="4219" y="7057"/>
                  </a:lnTo>
                  <a:lnTo>
                    <a:pt x="4237" y="7057"/>
                  </a:lnTo>
                  <a:lnTo>
                    <a:pt x="4260" y="7039"/>
                  </a:lnTo>
                  <a:lnTo>
                    <a:pt x="4278" y="7021"/>
                  </a:lnTo>
                  <a:lnTo>
                    <a:pt x="4296" y="7003"/>
                  </a:lnTo>
                  <a:lnTo>
                    <a:pt x="4296" y="6985"/>
                  </a:lnTo>
                  <a:lnTo>
                    <a:pt x="4314" y="6985"/>
                  </a:lnTo>
                  <a:lnTo>
                    <a:pt x="4314" y="6966"/>
                  </a:lnTo>
                  <a:lnTo>
                    <a:pt x="4332" y="6944"/>
                  </a:lnTo>
                  <a:lnTo>
                    <a:pt x="4332" y="6926"/>
                  </a:lnTo>
                  <a:lnTo>
                    <a:pt x="4332" y="6907"/>
                  </a:lnTo>
                  <a:lnTo>
                    <a:pt x="4351" y="6907"/>
                  </a:lnTo>
                  <a:lnTo>
                    <a:pt x="4351" y="6889"/>
                  </a:lnTo>
                  <a:lnTo>
                    <a:pt x="4351" y="6871"/>
                  </a:lnTo>
                  <a:lnTo>
                    <a:pt x="4351" y="6058"/>
                  </a:lnTo>
                  <a:lnTo>
                    <a:pt x="4351" y="5849"/>
                  </a:lnTo>
                  <a:lnTo>
                    <a:pt x="4351" y="5509"/>
                  </a:lnTo>
                  <a:lnTo>
                    <a:pt x="4351" y="4278"/>
                  </a:lnTo>
                  <a:lnTo>
                    <a:pt x="4351" y="4242"/>
                  </a:lnTo>
                  <a:lnTo>
                    <a:pt x="4351" y="3198"/>
                  </a:lnTo>
                  <a:lnTo>
                    <a:pt x="4351" y="1972"/>
                  </a:lnTo>
                  <a:lnTo>
                    <a:pt x="4351" y="1631"/>
                  </a:lnTo>
                  <a:lnTo>
                    <a:pt x="4351" y="1404"/>
                  </a:lnTo>
                  <a:cubicBezTo>
                    <a:pt x="4373" y="1136"/>
                    <a:pt x="4373" y="855"/>
                    <a:pt x="4373" y="609"/>
                  </a:cubicBezTo>
                  <a:cubicBezTo>
                    <a:pt x="4373" y="514"/>
                    <a:pt x="4296" y="419"/>
                    <a:pt x="4146" y="341"/>
                  </a:cubicBezTo>
                  <a:cubicBezTo>
                    <a:pt x="4124" y="323"/>
                    <a:pt x="4105" y="323"/>
                    <a:pt x="4087" y="305"/>
                  </a:cubicBezTo>
                  <a:cubicBezTo>
                    <a:pt x="4069" y="305"/>
                    <a:pt x="4051" y="287"/>
                    <a:pt x="4033" y="287"/>
                  </a:cubicBezTo>
                  <a:cubicBezTo>
                    <a:pt x="4010" y="269"/>
                    <a:pt x="3992" y="269"/>
                    <a:pt x="3974" y="269"/>
                  </a:cubicBezTo>
                  <a:lnTo>
                    <a:pt x="3956" y="246"/>
                  </a:lnTo>
                  <a:cubicBezTo>
                    <a:pt x="3956" y="246"/>
                    <a:pt x="3937" y="246"/>
                    <a:pt x="3919" y="228"/>
                  </a:cubicBezTo>
                  <a:lnTo>
                    <a:pt x="3897" y="228"/>
                  </a:lnTo>
                  <a:cubicBezTo>
                    <a:pt x="3878" y="228"/>
                    <a:pt x="3860" y="210"/>
                    <a:pt x="3842" y="210"/>
                  </a:cubicBezTo>
                  <a:lnTo>
                    <a:pt x="3824" y="210"/>
                  </a:lnTo>
                  <a:lnTo>
                    <a:pt x="3806" y="192"/>
                  </a:lnTo>
                  <a:lnTo>
                    <a:pt x="3783" y="192"/>
                  </a:lnTo>
                  <a:cubicBezTo>
                    <a:pt x="3765" y="192"/>
                    <a:pt x="3765" y="192"/>
                    <a:pt x="3747" y="173"/>
                  </a:cubicBezTo>
                  <a:lnTo>
                    <a:pt x="3710" y="173"/>
                  </a:lnTo>
                  <a:cubicBezTo>
                    <a:pt x="3692" y="173"/>
                    <a:pt x="3670" y="155"/>
                    <a:pt x="3670" y="155"/>
                  </a:cubicBezTo>
                  <a:lnTo>
                    <a:pt x="3633" y="155"/>
                  </a:lnTo>
                  <a:cubicBezTo>
                    <a:pt x="3615" y="155"/>
                    <a:pt x="3615" y="133"/>
                    <a:pt x="3597" y="133"/>
                  </a:cubicBezTo>
                  <a:lnTo>
                    <a:pt x="3556" y="133"/>
                  </a:lnTo>
                  <a:cubicBezTo>
                    <a:pt x="3538" y="133"/>
                    <a:pt x="3520" y="133"/>
                    <a:pt x="3520" y="114"/>
                  </a:cubicBezTo>
                  <a:lnTo>
                    <a:pt x="3442" y="114"/>
                  </a:lnTo>
                  <a:cubicBezTo>
                    <a:pt x="3424" y="96"/>
                    <a:pt x="3406" y="96"/>
                    <a:pt x="3370" y="96"/>
                  </a:cubicBezTo>
                  <a:cubicBezTo>
                    <a:pt x="3329" y="96"/>
                    <a:pt x="3293" y="78"/>
                    <a:pt x="3256" y="78"/>
                  </a:cubicBezTo>
                  <a:lnTo>
                    <a:pt x="3238" y="78"/>
                  </a:lnTo>
                  <a:cubicBezTo>
                    <a:pt x="3197" y="60"/>
                    <a:pt x="3179" y="60"/>
                    <a:pt x="3143" y="60"/>
                  </a:cubicBezTo>
                  <a:lnTo>
                    <a:pt x="3102" y="60"/>
                  </a:lnTo>
                  <a:cubicBezTo>
                    <a:pt x="3084" y="60"/>
                    <a:pt x="3066" y="42"/>
                    <a:pt x="3029" y="42"/>
                  </a:cubicBezTo>
                  <a:lnTo>
                    <a:pt x="3011" y="42"/>
                  </a:lnTo>
                  <a:cubicBezTo>
                    <a:pt x="2970" y="42"/>
                    <a:pt x="2934" y="42"/>
                    <a:pt x="2898" y="19"/>
                  </a:cubicBezTo>
                  <a:lnTo>
                    <a:pt x="2743" y="19"/>
                  </a:lnTo>
                  <a:cubicBezTo>
                    <a:pt x="2707" y="19"/>
                    <a:pt x="2689" y="19"/>
                    <a:pt x="2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4132538" y="1042825"/>
              <a:ext cx="408572" cy="100104"/>
            </a:xfrm>
            <a:custGeom>
              <a:rect b="b" l="l" r="r" t="t"/>
              <a:pathLst>
                <a:path extrusionOk="0" h="1215" w="4959">
                  <a:moveTo>
                    <a:pt x="2512" y="333"/>
                  </a:moveTo>
                  <a:cubicBezTo>
                    <a:pt x="2873" y="333"/>
                    <a:pt x="3217" y="387"/>
                    <a:pt x="3388" y="479"/>
                  </a:cubicBezTo>
                  <a:cubicBezTo>
                    <a:pt x="3615" y="633"/>
                    <a:pt x="3429" y="801"/>
                    <a:pt x="2916" y="860"/>
                  </a:cubicBezTo>
                  <a:cubicBezTo>
                    <a:pt x="2771" y="882"/>
                    <a:pt x="2618" y="892"/>
                    <a:pt x="2468" y="892"/>
                  </a:cubicBezTo>
                  <a:cubicBezTo>
                    <a:pt x="2109" y="892"/>
                    <a:pt x="1766" y="833"/>
                    <a:pt x="1590" y="724"/>
                  </a:cubicBezTo>
                  <a:cubicBezTo>
                    <a:pt x="1344" y="592"/>
                    <a:pt x="1553" y="424"/>
                    <a:pt x="2044" y="365"/>
                  </a:cubicBezTo>
                  <a:cubicBezTo>
                    <a:pt x="2194" y="343"/>
                    <a:pt x="2355" y="333"/>
                    <a:pt x="2512" y="333"/>
                  </a:cubicBezTo>
                  <a:close/>
                  <a:moveTo>
                    <a:pt x="2488" y="1"/>
                  </a:moveTo>
                  <a:cubicBezTo>
                    <a:pt x="2168" y="1"/>
                    <a:pt x="1843" y="22"/>
                    <a:pt x="1535" y="66"/>
                  </a:cubicBezTo>
                  <a:cubicBezTo>
                    <a:pt x="454" y="216"/>
                    <a:pt x="0" y="574"/>
                    <a:pt x="532" y="879"/>
                  </a:cubicBezTo>
                  <a:cubicBezTo>
                    <a:pt x="915" y="1095"/>
                    <a:pt x="1702" y="1214"/>
                    <a:pt x="2516" y="1214"/>
                  </a:cubicBezTo>
                  <a:cubicBezTo>
                    <a:pt x="2829" y="1214"/>
                    <a:pt x="3147" y="1197"/>
                    <a:pt x="3447" y="1160"/>
                  </a:cubicBezTo>
                  <a:cubicBezTo>
                    <a:pt x="4523" y="1010"/>
                    <a:pt x="4959" y="651"/>
                    <a:pt x="4428" y="347"/>
                  </a:cubicBezTo>
                  <a:cubicBezTo>
                    <a:pt x="4052" y="130"/>
                    <a:pt x="3287" y="1"/>
                    <a:pt x="2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9" name="Google Shape;2149;p49"/>
          <p:cNvSpPr txBox="1"/>
          <p:nvPr/>
        </p:nvSpPr>
        <p:spPr>
          <a:xfrm>
            <a:off x="669100" y="147078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50" name="Google Shape;2150;p49"/>
          <p:cNvSpPr txBox="1"/>
          <p:nvPr/>
        </p:nvSpPr>
        <p:spPr>
          <a:xfrm>
            <a:off x="6870175" y="3232750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51" name="Google Shape;2151;p49"/>
          <p:cNvSpPr txBox="1"/>
          <p:nvPr/>
        </p:nvSpPr>
        <p:spPr>
          <a:xfrm>
            <a:off x="400025" y="3279625"/>
            <a:ext cx="12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5</a:t>
            </a:r>
            <a:endParaRPr b="1"/>
          </a:p>
        </p:txBody>
      </p:sp>
      <p:cxnSp>
        <p:nvCxnSpPr>
          <p:cNvPr id="2152" name="Google Shape;2152;p49"/>
          <p:cNvCxnSpPr/>
          <p:nvPr/>
        </p:nvCxnSpPr>
        <p:spPr>
          <a:xfrm rot="10800000">
            <a:off x="407300" y="3579025"/>
            <a:ext cx="2882400" cy="0"/>
          </a:xfrm>
          <a:prstGeom prst="straightConnector1">
            <a:avLst/>
          </a:prstGeom>
          <a:noFill/>
          <a:ln cap="flat" cmpd="sng" w="9525">
            <a:solidFill>
              <a:srgbClr val="F6A5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3" name="Google Shape;2153;p49"/>
          <p:cNvCxnSpPr/>
          <p:nvPr/>
        </p:nvCxnSpPr>
        <p:spPr>
          <a:xfrm>
            <a:off x="5443550" y="3043250"/>
            <a:ext cx="20787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49"/>
          <p:cNvSpPr txBox="1"/>
          <p:nvPr/>
        </p:nvSpPr>
        <p:spPr>
          <a:xfrm>
            <a:off x="6532950" y="2764625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4</a:t>
            </a:r>
            <a:endParaRPr b="1"/>
          </a:p>
        </p:txBody>
      </p:sp>
      <p:cxnSp>
        <p:nvCxnSpPr>
          <p:cNvPr id="2155" name="Google Shape;2155;p49"/>
          <p:cNvCxnSpPr/>
          <p:nvPr/>
        </p:nvCxnSpPr>
        <p:spPr>
          <a:xfrm rot="10800000">
            <a:off x="2207425" y="2464600"/>
            <a:ext cx="1789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6" name="Google Shape;2156;p49"/>
          <p:cNvSpPr txBox="1"/>
          <p:nvPr/>
        </p:nvSpPr>
        <p:spPr>
          <a:xfrm>
            <a:off x="2207425" y="2171550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3</a:t>
            </a:r>
            <a:endParaRPr b="1"/>
          </a:p>
        </p:txBody>
      </p:sp>
      <p:cxnSp>
        <p:nvCxnSpPr>
          <p:cNvPr id="2157" name="Google Shape;2157;p49"/>
          <p:cNvCxnSpPr/>
          <p:nvPr/>
        </p:nvCxnSpPr>
        <p:spPr>
          <a:xfrm>
            <a:off x="4864900" y="1960950"/>
            <a:ext cx="13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8" name="Google Shape;2158;p49"/>
          <p:cNvSpPr txBox="1"/>
          <p:nvPr/>
        </p:nvSpPr>
        <p:spPr>
          <a:xfrm>
            <a:off x="5162550" y="1671625"/>
            <a:ext cx="11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2</a:t>
            </a:r>
            <a:endParaRPr b="1"/>
          </a:p>
        </p:txBody>
      </p:sp>
      <p:sp>
        <p:nvSpPr>
          <p:cNvPr id="2159" name="Google Shape;2159;p49"/>
          <p:cNvSpPr/>
          <p:nvPr/>
        </p:nvSpPr>
        <p:spPr>
          <a:xfrm>
            <a:off x="311700" y="3498325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49"/>
          <p:cNvSpPr/>
          <p:nvPr/>
        </p:nvSpPr>
        <p:spPr>
          <a:xfrm>
            <a:off x="7429250" y="2967950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49"/>
          <p:cNvSpPr/>
          <p:nvPr/>
        </p:nvSpPr>
        <p:spPr>
          <a:xfrm>
            <a:off x="2102200" y="2383900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49"/>
          <p:cNvSpPr/>
          <p:nvPr/>
        </p:nvSpPr>
        <p:spPr>
          <a:xfrm>
            <a:off x="6073125" y="1880250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7" name="Google Shape;2167;p50"/>
          <p:cNvCxnSpPr/>
          <p:nvPr/>
        </p:nvCxnSpPr>
        <p:spPr>
          <a:xfrm rot="10800000">
            <a:off x="5103625" y="3953350"/>
            <a:ext cx="318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168" name="Google Shape;2168;p50"/>
          <p:cNvCxnSpPr/>
          <p:nvPr/>
        </p:nvCxnSpPr>
        <p:spPr>
          <a:xfrm rot="10800000">
            <a:off x="4805425" y="2768825"/>
            <a:ext cx="348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169" name="Google Shape;2169;p50"/>
          <p:cNvCxnSpPr/>
          <p:nvPr/>
        </p:nvCxnSpPr>
        <p:spPr>
          <a:xfrm rot="10800000">
            <a:off x="846299" y="3443700"/>
            <a:ext cx="311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70" name="Google Shape;2170;p50"/>
          <p:cNvCxnSpPr/>
          <p:nvPr/>
        </p:nvCxnSpPr>
        <p:spPr>
          <a:xfrm rot="10800000">
            <a:off x="846600" y="2230325"/>
            <a:ext cx="348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71" name="Google Shape;2171;p50"/>
          <p:cNvSpPr txBox="1"/>
          <p:nvPr>
            <p:ph type="title"/>
          </p:nvPr>
        </p:nvSpPr>
        <p:spPr>
          <a:xfrm>
            <a:off x="365275" y="444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EfficientNet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2172" name="Google Shape;2172;p50"/>
          <p:cNvGrpSpPr/>
          <p:nvPr/>
        </p:nvGrpSpPr>
        <p:grpSpPr>
          <a:xfrm rot="10800000">
            <a:off x="3423703" y="1785088"/>
            <a:ext cx="2301031" cy="2659683"/>
            <a:chOff x="3421126" y="1570563"/>
            <a:chExt cx="2301031" cy="2659683"/>
          </a:xfrm>
        </p:grpSpPr>
        <p:sp>
          <p:nvSpPr>
            <p:cNvPr id="2173" name="Google Shape;2173;p50"/>
            <p:cNvSpPr/>
            <p:nvPr/>
          </p:nvSpPr>
          <p:spPr>
            <a:xfrm>
              <a:off x="3421850" y="3555472"/>
              <a:ext cx="2300301" cy="347474"/>
            </a:xfrm>
            <a:custGeom>
              <a:rect b="b" l="l" r="r" t="t"/>
              <a:pathLst>
                <a:path extrusionOk="0" h="3862" w="25566">
                  <a:moveTo>
                    <a:pt x="12217" y="1"/>
                  </a:moveTo>
                  <a:lnTo>
                    <a:pt x="1681" y="1682"/>
                  </a:lnTo>
                  <a:lnTo>
                    <a:pt x="1" y="3861"/>
                  </a:lnTo>
                  <a:lnTo>
                    <a:pt x="25566" y="3861"/>
                  </a:lnTo>
                  <a:lnTo>
                    <a:pt x="23941" y="1682"/>
                  </a:lnTo>
                  <a:lnTo>
                    <a:pt x="12217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3626541" y="3196027"/>
              <a:ext cx="1893074" cy="359530"/>
            </a:xfrm>
            <a:custGeom>
              <a:rect b="b" l="l" r="r" t="t"/>
              <a:pathLst>
                <a:path extrusionOk="0" h="3996" w="21040">
                  <a:moveTo>
                    <a:pt x="1" y="1"/>
                  </a:moveTo>
                  <a:lnTo>
                    <a:pt x="1" y="3996"/>
                  </a:lnTo>
                  <a:lnTo>
                    <a:pt x="21040" y="3996"/>
                  </a:lnTo>
                  <a:lnTo>
                    <a:pt x="21040" y="1"/>
                  </a:lnTo>
                  <a:close/>
                </a:path>
              </a:pathLst>
            </a:custGeom>
            <a:solidFill>
              <a:srgbClr val="54AE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3626541" y="2848009"/>
              <a:ext cx="1893074" cy="348104"/>
            </a:xfrm>
            <a:custGeom>
              <a:rect b="b" l="l" r="r" t="t"/>
              <a:pathLst>
                <a:path extrusionOk="0" h="3869" w="21040">
                  <a:moveTo>
                    <a:pt x="10045" y="0"/>
                  </a:moveTo>
                  <a:lnTo>
                    <a:pt x="1356" y="1689"/>
                  </a:lnTo>
                  <a:lnTo>
                    <a:pt x="1" y="3869"/>
                  </a:lnTo>
                  <a:lnTo>
                    <a:pt x="21040" y="3869"/>
                  </a:lnTo>
                  <a:lnTo>
                    <a:pt x="19684" y="1689"/>
                  </a:lnTo>
                  <a:lnTo>
                    <a:pt x="10045" y="0"/>
                  </a:lnTo>
                  <a:close/>
                </a:path>
              </a:pathLst>
            </a:custGeom>
            <a:solidFill>
              <a:srgbClr val="B1E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3792723" y="2521315"/>
              <a:ext cx="1557827" cy="326780"/>
            </a:xfrm>
            <a:custGeom>
              <a:rect b="b" l="l" r="r" t="t"/>
              <a:pathLst>
                <a:path extrusionOk="0" h="3632" w="17314">
                  <a:moveTo>
                    <a:pt x="1" y="1"/>
                  </a:moveTo>
                  <a:lnTo>
                    <a:pt x="1" y="3631"/>
                  </a:lnTo>
                  <a:lnTo>
                    <a:pt x="17314" y="3631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3792723" y="2173297"/>
              <a:ext cx="1557827" cy="348104"/>
            </a:xfrm>
            <a:custGeom>
              <a:rect b="b" l="l" r="r" t="t"/>
              <a:pathLst>
                <a:path extrusionOk="0" h="3869" w="17314">
                  <a:moveTo>
                    <a:pt x="8293" y="0"/>
                  </a:moveTo>
                  <a:lnTo>
                    <a:pt x="1127" y="1689"/>
                  </a:lnTo>
                  <a:lnTo>
                    <a:pt x="1" y="3869"/>
                  </a:lnTo>
                  <a:lnTo>
                    <a:pt x="17314" y="3869"/>
                  </a:lnTo>
                  <a:lnTo>
                    <a:pt x="16220" y="1689"/>
                  </a:lnTo>
                  <a:lnTo>
                    <a:pt x="8293" y="0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3929663" y="1873684"/>
              <a:ext cx="1283943" cy="299698"/>
            </a:xfrm>
            <a:custGeom>
              <a:rect b="b" l="l" r="r" t="t"/>
              <a:pathLst>
                <a:path extrusionOk="0" h="3331" w="14270">
                  <a:moveTo>
                    <a:pt x="1" y="1"/>
                  </a:moveTo>
                  <a:lnTo>
                    <a:pt x="1" y="3330"/>
                  </a:lnTo>
                  <a:lnTo>
                    <a:pt x="14270" y="3330"/>
                  </a:lnTo>
                  <a:lnTo>
                    <a:pt x="14270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3929663" y="1570563"/>
              <a:ext cx="1283943" cy="303207"/>
            </a:xfrm>
            <a:custGeom>
              <a:rect b="b" l="l" r="r" t="t"/>
              <a:pathLst>
                <a:path extrusionOk="0" h="3370" w="14270">
                  <a:moveTo>
                    <a:pt x="6842" y="1"/>
                  </a:moveTo>
                  <a:lnTo>
                    <a:pt x="928" y="1190"/>
                  </a:lnTo>
                  <a:lnTo>
                    <a:pt x="1" y="3370"/>
                  </a:lnTo>
                  <a:lnTo>
                    <a:pt x="14270" y="3370"/>
                  </a:lnTo>
                  <a:lnTo>
                    <a:pt x="13382" y="1190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3421126" y="3903475"/>
              <a:ext cx="2301031" cy="326771"/>
            </a:xfrm>
            <a:custGeom>
              <a:rect b="b" l="l" r="r" t="t"/>
              <a:pathLst>
                <a:path extrusionOk="0" h="3632" w="17314">
                  <a:moveTo>
                    <a:pt x="1" y="1"/>
                  </a:moveTo>
                  <a:lnTo>
                    <a:pt x="1" y="3631"/>
                  </a:lnTo>
                  <a:lnTo>
                    <a:pt x="17314" y="3631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1" name="Google Shape;2181;p50"/>
          <p:cNvSpPr txBox="1"/>
          <p:nvPr/>
        </p:nvSpPr>
        <p:spPr>
          <a:xfrm>
            <a:off x="6777097" y="355681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Block4</a:t>
            </a:r>
            <a:endParaRPr b="0" i="0" sz="17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2" name="Google Shape;2182;p50"/>
          <p:cNvSpPr txBox="1"/>
          <p:nvPr/>
        </p:nvSpPr>
        <p:spPr>
          <a:xfrm>
            <a:off x="6767998" y="236981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Block2</a:t>
            </a:r>
            <a:endParaRPr b="0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3" name="Google Shape;2183;p50"/>
          <p:cNvSpPr txBox="1"/>
          <p:nvPr/>
        </p:nvSpPr>
        <p:spPr>
          <a:xfrm>
            <a:off x="6610325" y="2769925"/>
            <a:ext cx="1761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4" name="Google Shape;2184;p50"/>
          <p:cNvSpPr txBox="1"/>
          <p:nvPr/>
        </p:nvSpPr>
        <p:spPr>
          <a:xfrm>
            <a:off x="766988" y="304358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Block3</a:t>
            </a:r>
            <a:endParaRPr b="0" i="0" sz="17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5" name="Google Shape;2185;p50"/>
          <p:cNvSpPr txBox="1"/>
          <p:nvPr/>
        </p:nvSpPr>
        <p:spPr>
          <a:xfrm>
            <a:off x="766988" y="183131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Block1</a:t>
            </a:r>
            <a:endParaRPr b="0" i="0" sz="1700" u="none" cap="none" strike="noStrike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6" name="Google Shape;2186;p50"/>
          <p:cNvSpPr txBox="1"/>
          <p:nvPr/>
        </p:nvSpPr>
        <p:spPr>
          <a:xfrm>
            <a:off x="766924" y="2231425"/>
            <a:ext cx="17712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7" name="Google Shape;2187;p50"/>
          <p:cNvSpPr txBox="1"/>
          <p:nvPr/>
        </p:nvSpPr>
        <p:spPr>
          <a:xfrm>
            <a:off x="3074213" y="45207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51"/>
          <p:cNvPicPr preferRelativeResize="0"/>
          <p:nvPr/>
        </p:nvPicPr>
        <p:blipFill rotWithShape="1">
          <a:blip r:embed="rId3">
            <a:alphaModFix/>
          </a:blip>
          <a:srcRect b="0" l="33755" r="23138" t="0"/>
          <a:stretch/>
        </p:blipFill>
        <p:spPr>
          <a:xfrm>
            <a:off x="4923075" y="-30462"/>
            <a:ext cx="4270924" cy="5204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3" name="Google Shape;2193;p51"/>
          <p:cNvGrpSpPr/>
          <p:nvPr/>
        </p:nvGrpSpPr>
        <p:grpSpPr>
          <a:xfrm>
            <a:off x="529749" y="2413952"/>
            <a:ext cx="2720745" cy="349875"/>
            <a:chOff x="1969463" y="4168879"/>
            <a:chExt cx="3627660" cy="466500"/>
          </a:xfrm>
        </p:grpSpPr>
        <p:cxnSp>
          <p:nvCxnSpPr>
            <p:cNvPr id="2194" name="Google Shape;2194;p51"/>
            <p:cNvCxnSpPr/>
            <p:nvPr/>
          </p:nvCxnSpPr>
          <p:spPr>
            <a:xfrm>
              <a:off x="4517123" y="4403193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195" name="Google Shape;2195;p51"/>
            <p:cNvSpPr txBox="1"/>
            <p:nvPr/>
          </p:nvSpPr>
          <p:spPr>
            <a:xfrm>
              <a:off x="1969463" y="4168879"/>
              <a:ext cx="15003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Dense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(1024, ‘Relu’)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196" name="Google Shape;2196;p51"/>
          <p:cNvGrpSpPr/>
          <p:nvPr/>
        </p:nvGrpSpPr>
        <p:grpSpPr>
          <a:xfrm>
            <a:off x="771525" y="1489175"/>
            <a:ext cx="2833422" cy="349875"/>
            <a:chOff x="1819227" y="1229868"/>
            <a:chExt cx="3777896" cy="466500"/>
          </a:xfrm>
        </p:grpSpPr>
        <p:cxnSp>
          <p:nvCxnSpPr>
            <p:cNvPr id="2197" name="Google Shape;2197;p51"/>
            <p:cNvCxnSpPr/>
            <p:nvPr/>
          </p:nvCxnSpPr>
          <p:spPr>
            <a:xfrm>
              <a:off x="4517123" y="1463132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198" name="Google Shape;2198;p51"/>
            <p:cNvSpPr txBox="1"/>
            <p:nvPr/>
          </p:nvSpPr>
          <p:spPr>
            <a:xfrm>
              <a:off x="1819227" y="1229868"/>
              <a:ext cx="16506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GlobalAverage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Pooling2D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199" name="Google Shape;2199;p51"/>
          <p:cNvGrpSpPr/>
          <p:nvPr/>
        </p:nvGrpSpPr>
        <p:grpSpPr>
          <a:xfrm>
            <a:off x="1431301" y="564398"/>
            <a:ext cx="2720745" cy="349875"/>
            <a:chOff x="1969463" y="2209538"/>
            <a:chExt cx="3627660" cy="466500"/>
          </a:xfrm>
        </p:grpSpPr>
        <p:cxnSp>
          <p:nvCxnSpPr>
            <p:cNvPr id="2200" name="Google Shape;2200;p51"/>
            <p:cNvCxnSpPr/>
            <p:nvPr/>
          </p:nvCxnSpPr>
          <p:spPr>
            <a:xfrm>
              <a:off x="4517123" y="2441750"/>
              <a:ext cx="1080000" cy="4200"/>
            </a:xfrm>
            <a:prstGeom prst="straightConnector1">
              <a:avLst/>
            </a:prstGeom>
            <a:noFill/>
            <a:ln cap="flat" cmpd="sng" w="38100">
              <a:solidFill>
                <a:srgbClr val="9900FF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01" name="Google Shape;2201;p51"/>
            <p:cNvSpPr txBox="1"/>
            <p:nvPr/>
          </p:nvSpPr>
          <p:spPr>
            <a:xfrm>
              <a:off x="1969463" y="2209538"/>
              <a:ext cx="15003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EfficientNet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202" name="Google Shape;2202;p51"/>
          <p:cNvGrpSpPr/>
          <p:nvPr/>
        </p:nvGrpSpPr>
        <p:grpSpPr>
          <a:xfrm>
            <a:off x="717950" y="3338725"/>
            <a:ext cx="2886997" cy="349875"/>
            <a:chOff x="1747793" y="3189203"/>
            <a:chExt cx="3849330" cy="466500"/>
          </a:xfrm>
        </p:grpSpPr>
        <p:cxnSp>
          <p:nvCxnSpPr>
            <p:cNvPr id="2203" name="Google Shape;2203;p51"/>
            <p:cNvCxnSpPr/>
            <p:nvPr/>
          </p:nvCxnSpPr>
          <p:spPr>
            <a:xfrm>
              <a:off x="4517123" y="3424576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04" name="Google Shape;2204;p51"/>
            <p:cNvSpPr txBox="1"/>
            <p:nvPr/>
          </p:nvSpPr>
          <p:spPr>
            <a:xfrm>
              <a:off x="1747793" y="3189203"/>
              <a:ext cx="17220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Dense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(23, ‘Softmax’)</a:t>
              </a:r>
              <a:endParaRPr b="1" sz="900">
                <a:solidFill>
                  <a:srgbClr val="3F3F3F"/>
                </a:solidFill>
              </a:endParaRPr>
            </a:p>
          </p:txBody>
        </p:sp>
      </p:grpSp>
      <p:grpSp>
        <p:nvGrpSpPr>
          <p:cNvPr id="2205" name="Google Shape;2205;p51"/>
          <p:cNvGrpSpPr/>
          <p:nvPr/>
        </p:nvGrpSpPr>
        <p:grpSpPr>
          <a:xfrm>
            <a:off x="0" y="4263500"/>
            <a:ext cx="4152046" cy="445050"/>
            <a:chOff x="61062" y="5148542"/>
            <a:chExt cx="5536061" cy="593400"/>
          </a:xfrm>
        </p:grpSpPr>
        <p:cxnSp>
          <p:nvCxnSpPr>
            <p:cNvPr id="2206" name="Google Shape;2206;p51"/>
            <p:cNvCxnSpPr/>
            <p:nvPr/>
          </p:nvCxnSpPr>
          <p:spPr>
            <a:xfrm>
              <a:off x="4517123" y="5381810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07" name="Google Shape;2207;p51"/>
            <p:cNvSpPr txBox="1"/>
            <p:nvPr/>
          </p:nvSpPr>
          <p:spPr>
            <a:xfrm>
              <a:off x="61062" y="5148542"/>
              <a:ext cx="3408600" cy="5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optimizer = ‘adam’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loss = categorical_crossentropy’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sp>
        <p:nvSpPr>
          <p:cNvPr id="2208" name="Google Shape;2208;p51"/>
          <p:cNvSpPr/>
          <p:nvPr/>
        </p:nvSpPr>
        <p:spPr>
          <a:xfrm>
            <a:off x="4222792" y="2318513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4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51"/>
          <p:cNvSpPr/>
          <p:nvPr/>
        </p:nvSpPr>
        <p:spPr>
          <a:xfrm>
            <a:off x="5158922" y="4168463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51"/>
          <p:cNvSpPr/>
          <p:nvPr/>
        </p:nvSpPr>
        <p:spPr>
          <a:xfrm>
            <a:off x="5158922" y="467785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900FF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51"/>
          <p:cNvSpPr/>
          <p:nvPr/>
        </p:nvSpPr>
        <p:spPr>
          <a:xfrm>
            <a:off x="4629213" y="3243488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51"/>
          <p:cNvSpPr/>
          <p:nvPr/>
        </p:nvSpPr>
        <p:spPr>
          <a:xfrm>
            <a:off x="4629213" y="1393149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51"/>
          <p:cNvSpPr/>
          <p:nvPr/>
        </p:nvSpPr>
        <p:spPr>
          <a:xfrm>
            <a:off x="4802984" y="3387128"/>
            <a:ext cx="282468" cy="282010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51"/>
          <p:cNvSpPr/>
          <p:nvPr/>
        </p:nvSpPr>
        <p:spPr>
          <a:xfrm>
            <a:off x="4794237" y="1565813"/>
            <a:ext cx="291601" cy="191644"/>
          </a:xfrm>
          <a:custGeom>
            <a:rect b="b" l="l" r="r" t="t"/>
            <a:pathLst>
              <a:path extrusionOk="0" h="2129375" w="3240006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51"/>
          <p:cNvSpPr/>
          <p:nvPr/>
        </p:nvSpPr>
        <p:spPr>
          <a:xfrm>
            <a:off x="5306462" y="4339681"/>
            <a:ext cx="321910" cy="218044"/>
          </a:xfrm>
          <a:custGeom>
            <a:rect b="b" l="l" r="r" t="t"/>
            <a:pathLst>
              <a:path extrusionOk="0" h="2180445" w="3219104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51"/>
          <p:cNvSpPr/>
          <p:nvPr/>
        </p:nvSpPr>
        <p:spPr>
          <a:xfrm>
            <a:off x="5334516" y="620369"/>
            <a:ext cx="297767" cy="235419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51"/>
          <p:cNvSpPr/>
          <p:nvPr/>
        </p:nvSpPr>
        <p:spPr>
          <a:xfrm>
            <a:off x="4389865" y="2448201"/>
            <a:ext cx="284994" cy="287375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51"/>
          <p:cNvSpPr txBox="1"/>
          <p:nvPr/>
        </p:nvSpPr>
        <p:spPr>
          <a:xfrm>
            <a:off x="6933000" y="216000"/>
            <a:ext cx="23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Model Structure</a:t>
            </a:r>
            <a:endParaRPr b="1" sz="2800"/>
          </a:p>
        </p:txBody>
      </p:sp>
      <p:sp>
        <p:nvSpPr>
          <p:cNvPr id="2219" name="Google Shape;2219;p51"/>
          <p:cNvSpPr/>
          <p:nvPr/>
        </p:nvSpPr>
        <p:spPr>
          <a:xfrm>
            <a:off x="2700325" y="506250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51"/>
          <p:cNvSpPr/>
          <p:nvPr/>
        </p:nvSpPr>
        <p:spPr>
          <a:xfrm>
            <a:off x="2166925" y="1489175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51"/>
          <p:cNvSpPr/>
          <p:nvPr/>
        </p:nvSpPr>
        <p:spPr>
          <a:xfrm>
            <a:off x="1783550" y="2413950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B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51"/>
          <p:cNvSpPr/>
          <p:nvPr/>
        </p:nvSpPr>
        <p:spPr>
          <a:xfrm>
            <a:off x="2166925" y="3338725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51"/>
          <p:cNvSpPr/>
          <p:nvPr/>
        </p:nvSpPr>
        <p:spPr>
          <a:xfrm>
            <a:off x="2700325" y="4263500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Google Shape;2228;p5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38" y="10"/>
            <a:ext cx="8570124" cy="52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3" name="Google Shape;2233;p53"/>
          <p:cNvCxnSpPr/>
          <p:nvPr/>
        </p:nvCxnSpPr>
        <p:spPr>
          <a:xfrm flipH="1" rot="10800000">
            <a:off x="1650200" y="1564450"/>
            <a:ext cx="5840100" cy="42900"/>
          </a:xfrm>
          <a:prstGeom prst="straightConnector1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4" name="Google Shape;2234;p53"/>
          <p:cNvCxnSpPr/>
          <p:nvPr/>
        </p:nvCxnSpPr>
        <p:spPr>
          <a:xfrm rot="10800000">
            <a:off x="7478013" y="1017725"/>
            <a:ext cx="5400" cy="18663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235" name="Google Shape;2235;p53"/>
          <p:cNvCxnSpPr/>
          <p:nvPr/>
        </p:nvCxnSpPr>
        <p:spPr>
          <a:xfrm flipH="1" rot="10800000">
            <a:off x="4451038" y="1017725"/>
            <a:ext cx="18000" cy="18420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236" name="Google Shape;2236;p53"/>
          <p:cNvCxnSpPr/>
          <p:nvPr/>
        </p:nvCxnSpPr>
        <p:spPr>
          <a:xfrm flipH="1" rot="10800000">
            <a:off x="1662063" y="1017725"/>
            <a:ext cx="3900" cy="175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237" name="Google Shape;22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系統展示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38" name="Google Shape;22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50" y="1158072"/>
            <a:ext cx="1728156" cy="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975" y="1158092"/>
            <a:ext cx="1728150" cy="83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088" y="1167175"/>
            <a:ext cx="1693268" cy="8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53"/>
          <p:cNvPicPr preferRelativeResize="0"/>
          <p:nvPr/>
        </p:nvPicPr>
        <p:blipFill rotWithShape="1">
          <a:blip r:embed="rId6">
            <a:alphaModFix/>
          </a:blip>
          <a:srcRect b="29122" l="0" r="65871" t="10556"/>
          <a:stretch/>
        </p:blipFill>
        <p:spPr>
          <a:xfrm>
            <a:off x="210038" y="2133074"/>
            <a:ext cx="2907974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53"/>
          <p:cNvPicPr preferRelativeResize="0"/>
          <p:nvPr/>
        </p:nvPicPr>
        <p:blipFill rotWithShape="1">
          <a:blip r:embed="rId7">
            <a:alphaModFix/>
          </a:blip>
          <a:srcRect b="26635" l="0" r="57970" t="8353"/>
          <a:stretch/>
        </p:blipFill>
        <p:spPr>
          <a:xfrm>
            <a:off x="3118012" y="2133075"/>
            <a:ext cx="2907975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53"/>
          <p:cNvPicPr preferRelativeResize="0"/>
          <p:nvPr/>
        </p:nvPicPr>
        <p:blipFill rotWithShape="1">
          <a:blip r:embed="rId8">
            <a:alphaModFix/>
          </a:blip>
          <a:srcRect b="27563" l="0" r="66411" t="13072"/>
          <a:stretch/>
        </p:blipFill>
        <p:spPr>
          <a:xfrm>
            <a:off x="6025988" y="2134425"/>
            <a:ext cx="2907976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53"/>
          <p:cNvPicPr preferRelativeResize="0"/>
          <p:nvPr/>
        </p:nvPicPr>
        <p:blipFill rotWithShape="1">
          <a:blip r:embed="rId9">
            <a:alphaModFix/>
          </a:blip>
          <a:srcRect b="0" l="8875" r="6991" t="8290"/>
          <a:stretch/>
        </p:blipFill>
        <p:spPr>
          <a:xfrm>
            <a:off x="235722" y="3275050"/>
            <a:ext cx="2838475" cy="13340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5" name="Google Shape;2245;p53"/>
          <p:cNvPicPr preferRelativeResize="0"/>
          <p:nvPr/>
        </p:nvPicPr>
        <p:blipFill rotWithShape="1">
          <a:blip r:embed="rId10">
            <a:alphaModFix/>
          </a:blip>
          <a:srcRect b="0" l="9390" r="7512" t="9444"/>
          <a:stretch/>
        </p:blipFill>
        <p:spPr>
          <a:xfrm>
            <a:off x="3148613" y="3275038"/>
            <a:ext cx="2838475" cy="1334061"/>
          </a:xfrm>
          <a:prstGeom prst="rect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6" name="Google Shape;2246;p53"/>
          <p:cNvPicPr preferRelativeResize="0"/>
          <p:nvPr/>
        </p:nvPicPr>
        <p:blipFill rotWithShape="1">
          <a:blip r:embed="rId11">
            <a:alphaModFix/>
          </a:blip>
          <a:srcRect b="0" l="9451" r="7712" t="7295"/>
          <a:stretch/>
        </p:blipFill>
        <p:spPr>
          <a:xfrm>
            <a:off x="6061488" y="3275025"/>
            <a:ext cx="2838474" cy="1334072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36"/>
          <p:cNvSpPr/>
          <p:nvPr/>
        </p:nvSpPr>
        <p:spPr>
          <a:xfrm>
            <a:off x="2814900" y="3607775"/>
            <a:ext cx="2618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36"/>
          <p:cNvSpPr/>
          <p:nvPr/>
        </p:nvSpPr>
        <p:spPr>
          <a:xfrm>
            <a:off x="2814900" y="2579125"/>
            <a:ext cx="2618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36"/>
          <p:cNvSpPr/>
          <p:nvPr/>
        </p:nvSpPr>
        <p:spPr>
          <a:xfrm>
            <a:off x="2814900" y="1550475"/>
            <a:ext cx="2618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組員分工</a:t>
            </a:r>
            <a:endParaRPr b="1"/>
          </a:p>
        </p:txBody>
      </p:sp>
      <p:grpSp>
        <p:nvGrpSpPr>
          <p:cNvPr id="1523" name="Google Shape;1523;p36"/>
          <p:cNvGrpSpPr/>
          <p:nvPr/>
        </p:nvGrpSpPr>
        <p:grpSpPr>
          <a:xfrm>
            <a:off x="6283355" y="1893213"/>
            <a:ext cx="2115232" cy="2132026"/>
            <a:chOff x="5710380" y="1778225"/>
            <a:chExt cx="2115232" cy="2132026"/>
          </a:xfrm>
        </p:grpSpPr>
        <p:sp>
          <p:nvSpPr>
            <p:cNvPr id="1524" name="Google Shape;1524;p36"/>
            <p:cNvSpPr/>
            <p:nvPr/>
          </p:nvSpPr>
          <p:spPr>
            <a:xfrm>
              <a:off x="6669723" y="2461109"/>
              <a:ext cx="345755" cy="529754"/>
            </a:xfrm>
            <a:custGeom>
              <a:rect b="b" l="l" r="r" t="t"/>
              <a:pathLst>
                <a:path extrusionOk="0" h="3501" w="2285">
                  <a:moveTo>
                    <a:pt x="0" y="1"/>
                  </a:moveTo>
                  <a:lnTo>
                    <a:pt x="0" y="56"/>
                  </a:lnTo>
                  <a:lnTo>
                    <a:pt x="2222" y="56"/>
                  </a:lnTo>
                  <a:lnTo>
                    <a:pt x="2222" y="3501"/>
                  </a:lnTo>
                  <a:lnTo>
                    <a:pt x="2285" y="3501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E63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5710380" y="3577055"/>
              <a:ext cx="2115232" cy="333196"/>
            </a:xfrm>
            <a:custGeom>
              <a:rect b="b" l="l" r="r" t="t"/>
              <a:pathLst>
                <a:path extrusionOk="0" h="2202" w="13979">
                  <a:moveTo>
                    <a:pt x="6972" y="0"/>
                  </a:moveTo>
                  <a:cubicBezTo>
                    <a:pt x="3125" y="0"/>
                    <a:pt x="0" y="493"/>
                    <a:pt x="0" y="1098"/>
                  </a:cubicBezTo>
                  <a:cubicBezTo>
                    <a:pt x="0" y="1709"/>
                    <a:pt x="3125" y="2202"/>
                    <a:pt x="6972" y="2202"/>
                  </a:cubicBezTo>
                  <a:cubicBezTo>
                    <a:pt x="10854" y="2202"/>
                    <a:pt x="13979" y="1709"/>
                    <a:pt x="13979" y="1098"/>
                  </a:cubicBezTo>
                  <a:cubicBezTo>
                    <a:pt x="13979" y="493"/>
                    <a:pt x="10854" y="0"/>
                    <a:pt x="6972" y="0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5920558" y="1778225"/>
              <a:ext cx="1663406" cy="1313566"/>
            </a:xfrm>
            <a:custGeom>
              <a:rect b="b" l="l" r="r" t="t"/>
              <a:pathLst>
                <a:path extrusionOk="0" h="8681" w="10993">
                  <a:moveTo>
                    <a:pt x="8882" y="0"/>
                  </a:moveTo>
                  <a:lnTo>
                    <a:pt x="0" y="4049"/>
                  </a:lnTo>
                  <a:lnTo>
                    <a:pt x="2139" y="8680"/>
                  </a:lnTo>
                  <a:lnTo>
                    <a:pt x="10993" y="4625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7128816" y="2417076"/>
              <a:ext cx="262834" cy="157670"/>
            </a:xfrm>
            <a:custGeom>
              <a:rect b="b" l="l" r="r" t="t"/>
              <a:pathLst>
                <a:path extrusionOk="0" h="1042" w="1737">
                  <a:moveTo>
                    <a:pt x="1591" y="0"/>
                  </a:moveTo>
                  <a:lnTo>
                    <a:pt x="1" y="750"/>
                  </a:lnTo>
                  <a:lnTo>
                    <a:pt x="119" y="1042"/>
                  </a:lnTo>
                  <a:lnTo>
                    <a:pt x="1737" y="292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7211888" y="2364418"/>
              <a:ext cx="145111" cy="78986"/>
            </a:xfrm>
            <a:custGeom>
              <a:rect b="b" l="l" r="r" t="t"/>
              <a:pathLst>
                <a:path extrusionOk="0" h="522" w="959">
                  <a:moveTo>
                    <a:pt x="896" y="1"/>
                  </a:moveTo>
                  <a:lnTo>
                    <a:pt x="0" y="404"/>
                  </a:lnTo>
                  <a:lnTo>
                    <a:pt x="63" y="522"/>
                  </a:lnTo>
                  <a:lnTo>
                    <a:pt x="959" y="119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7242303" y="2329767"/>
              <a:ext cx="96842" cy="61131"/>
            </a:xfrm>
            <a:custGeom>
              <a:rect b="b" l="l" r="r" t="t"/>
              <a:pathLst>
                <a:path extrusionOk="0" h="404" w="640">
                  <a:moveTo>
                    <a:pt x="584" y="1"/>
                  </a:moveTo>
                  <a:lnTo>
                    <a:pt x="1" y="258"/>
                  </a:lnTo>
                  <a:lnTo>
                    <a:pt x="63" y="404"/>
                  </a:lnTo>
                  <a:lnTo>
                    <a:pt x="640" y="11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6126499" y="2364418"/>
              <a:ext cx="139815" cy="78986"/>
            </a:xfrm>
            <a:custGeom>
              <a:rect b="b" l="l" r="r" t="t"/>
              <a:pathLst>
                <a:path extrusionOk="0" h="522" w="924">
                  <a:moveTo>
                    <a:pt x="868" y="1"/>
                  </a:moveTo>
                  <a:lnTo>
                    <a:pt x="0" y="404"/>
                  </a:lnTo>
                  <a:lnTo>
                    <a:pt x="56" y="522"/>
                  </a:lnTo>
                  <a:lnTo>
                    <a:pt x="924" y="119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6139058" y="2417076"/>
              <a:ext cx="96842" cy="60980"/>
            </a:xfrm>
            <a:custGeom>
              <a:rect b="b" l="l" r="r" t="t"/>
              <a:pathLst>
                <a:path extrusionOk="0" h="403" w="640">
                  <a:moveTo>
                    <a:pt x="584" y="0"/>
                  </a:moveTo>
                  <a:lnTo>
                    <a:pt x="0" y="257"/>
                  </a:lnTo>
                  <a:lnTo>
                    <a:pt x="63" y="403"/>
                  </a:lnTo>
                  <a:lnTo>
                    <a:pt x="639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6007716" y="1861146"/>
              <a:ext cx="1493328" cy="1151810"/>
            </a:xfrm>
            <a:custGeom>
              <a:rect b="b" l="l" r="r" t="t"/>
              <a:pathLst>
                <a:path extrusionOk="0" h="7612" w="9869">
                  <a:moveTo>
                    <a:pt x="7674" y="147"/>
                  </a:moveTo>
                  <a:cubicBezTo>
                    <a:pt x="7777" y="317"/>
                    <a:pt x="7950" y="407"/>
                    <a:pt x="8127" y="407"/>
                  </a:cubicBezTo>
                  <a:cubicBezTo>
                    <a:pt x="8187" y="407"/>
                    <a:pt x="8247" y="397"/>
                    <a:pt x="8306" y="376"/>
                  </a:cubicBezTo>
                  <a:lnTo>
                    <a:pt x="9722" y="3445"/>
                  </a:lnTo>
                  <a:cubicBezTo>
                    <a:pt x="9493" y="3584"/>
                    <a:pt x="9410" y="3848"/>
                    <a:pt x="9465" y="4077"/>
                  </a:cubicBezTo>
                  <a:lnTo>
                    <a:pt x="2084" y="7466"/>
                  </a:lnTo>
                  <a:cubicBezTo>
                    <a:pt x="1984" y="7309"/>
                    <a:pt x="1810" y="7198"/>
                    <a:pt x="1624" y="7198"/>
                  </a:cubicBezTo>
                  <a:cubicBezTo>
                    <a:pt x="1604" y="7198"/>
                    <a:pt x="1583" y="7199"/>
                    <a:pt x="1563" y="7202"/>
                  </a:cubicBezTo>
                  <a:lnTo>
                    <a:pt x="146" y="4105"/>
                  </a:lnTo>
                  <a:cubicBezTo>
                    <a:pt x="292" y="3966"/>
                    <a:pt x="348" y="3730"/>
                    <a:pt x="264" y="3528"/>
                  </a:cubicBezTo>
                  <a:lnTo>
                    <a:pt x="7674" y="147"/>
                  </a:lnTo>
                  <a:close/>
                  <a:moveTo>
                    <a:pt x="7729" y="1"/>
                  </a:moveTo>
                  <a:lnTo>
                    <a:pt x="146" y="3473"/>
                  </a:lnTo>
                  <a:lnTo>
                    <a:pt x="146" y="3528"/>
                  </a:lnTo>
                  <a:cubicBezTo>
                    <a:pt x="237" y="3702"/>
                    <a:pt x="174" y="3903"/>
                    <a:pt x="35" y="4049"/>
                  </a:cubicBezTo>
                  <a:lnTo>
                    <a:pt x="0" y="4077"/>
                  </a:lnTo>
                  <a:lnTo>
                    <a:pt x="1480" y="7320"/>
                  </a:lnTo>
                  <a:lnTo>
                    <a:pt x="1535" y="7320"/>
                  </a:lnTo>
                  <a:cubicBezTo>
                    <a:pt x="1561" y="7316"/>
                    <a:pt x="1586" y="7314"/>
                    <a:pt x="1610" y="7314"/>
                  </a:cubicBezTo>
                  <a:cubicBezTo>
                    <a:pt x="1779" y="7314"/>
                    <a:pt x="1922" y="7397"/>
                    <a:pt x="2000" y="7549"/>
                  </a:cubicBezTo>
                  <a:lnTo>
                    <a:pt x="2028" y="7611"/>
                  </a:lnTo>
                  <a:lnTo>
                    <a:pt x="9611" y="4139"/>
                  </a:lnTo>
                  <a:lnTo>
                    <a:pt x="9611" y="4077"/>
                  </a:lnTo>
                  <a:cubicBezTo>
                    <a:pt x="9493" y="3875"/>
                    <a:pt x="9583" y="3619"/>
                    <a:pt x="9813" y="3528"/>
                  </a:cubicBezTo>
                  <a:lnTo>
                    <a:pt x="9868" y="3501"/>
                  </a:lnTo>
                  <a:lnTo>
                    <a:pt x="8368" y="230"/>
                  </a:lnTo>
                  <a:lnTo>
                    <a:pt x="8333" y="258"/>
                  </a:lnTo>
                  <a:cubicBezTo>
                    <a:pt x="8271" y="290"/>
                    <a:pt x="8206" y="305"/>
                    <a:pt x="8143" y="305"/>
                  </a:cubicBezTo>
                  <a:cubicBezTo>
                    <a:pt x="7976" y="305"/>
                    <a:pt x="7823" y="202"/>
                    <a:pt x="7757" y="56"/>
                  </a:cubicBezTo>
                  <a:lnTo>
                    <a:pt x="7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6559414" y="2265156"/>
              <a:ext cx="385702" cy="337886"/>
            </a:xfrm>
            <a:custGeom>
              <a:rect b="b" l="l" r="r" t="t"/>
              <a:pathLst>
                <a:path extrusionOk="0" h="2233" w="2549">
                  <a:moveTo>
                    <a:pt x="1300" y="1"/>
                  </a:moveTo>
                  <a:cubicBezTo>
                    <a:pt x="1138" y="1"/>
                    <a:pt x="972" y="35"/>
                    <a:pt x="813" y="108"/>
                  </a:cubicBezTo>
                  <a:cubicBezTo>
                    <a:pt x="264" y="365"/>
                    <a:pt x="0" y="1004"/>
                    <a:pt x="264" y="1580"/>
                  </a:cubicBezTo>
                  <a:cubicBezTo>
                    <a:pt x="453" y="1983"/>
                    <a:pt x="862" y="2232"/>
                    <a:pt x="1283" y="2232"/>
                  </a:cubicBezTo>
                  <a:cubicBezTo>
                    <a:pt x="1436" y="2232"/>
                    <a:pt x="1590" y="2199"/>
                    <a:pt x="1736" y="2129"/>
                  </a:cubicBezTo>
                  <a:cubicBezTo>
                    <a:pt x="2319" y="1872"/>
                    <a:pt x="2549" y="1205"/>
                    <a:pt x="2319" y="657"/>
                  </a:cubicBezTo>
                  <a:cubicBezTo>
                    <a:pt x="2128" y="240"/>
                    <a:pt x="1726" y="1"/>
                    <a:pt x="1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6669723" y="2338241"/>
              <a:ext cx="174466" cy="196558"/>
            </a:xfrm>
            <a:custGeom>
              <a:rect b="b" l="l" r="r" t="t"/>
              <a:pathLst>
                <a:path extrusionOk="0" h="1299" w="1153">
                  <a:moveTo>
                    <a:pt x="375" y="348"/>
                  </a:moveTo>
                  <a:lnTo>
                    <a:pt x="486" y="549"/>
                  </a:lnTo>
                  <a:cubicBezTo>
                    <a:pt x="403" y="549"/>
                    <a:pt x="375" y="521"/>
                    <a:pt x="347" y="466"/>
                  </a:cubicBezTo>
                  <a:cubicBezTo>
                    <a:pt x="313" y="431"/>
                    <a:pt x="347" y="375"/>
                    <a:pt x="375" y="348"/>
                  </a:cubicBezTo>
                  <a:close/>
                  <a:moveTo>
                    <a:pt x="695" y="750"/>
                  </a:moveTo>
                  <a:cubicBezTo>
                    <a:pt x="750" y="750"/>
                    <a:pt x="806" y="750"/>
                    <a:pt x="806" y="813"/>
                  </a:cubicBezTo>
                  <a:cubicBezTo>
                    <a:pt x="834" y="868"/>
                    <a:pt x="834" y="896"/>
                    <a:pt x="778" y="952"/>
                  </a:cubicBezTo>
                  <a:lnTo>
                    <a:pt x="695" y="750"/>
                  </a:lnTo>
                  <a:close/>
                  <a:moveTo>
                    <a:pt x="347" y="0"/>
                  </a:moveTo>
                  <a:lnTo>
                    <a:pt x="257" y="28"/>
                  </a:lnTo>
                  <a:lnTo>
                    <a:pt x="285" y="146"/>
                  </a:lnTo>
                  <a:cubicBezTo>
                    <a:pt x="111" y="257"/>
                    <a:pt x="0" y="431"/>
                    <a:pt x="84" y="604"/>
                  </a:cubicBezTo>
                  <a:cubicBezTo>
                    <a:pt x="153" y="743"/>
                    <a:pt x="252" y="779"/>
                    <a:pt x="356" y="779"/>
                  </a:cubicBezTo>
                  <a:cubicBezTo>
                    <a:pt x="429" y="779"/>
                    <a:pt x="505" y="762"/>
                    <a:pt x="577" y="750"/>
                  </a:cubicBezTo>
                  <a:lnTo>
                    <a:pt x="695" y="986"/>
                  </a:lnTo>
                  <a:cubicBezTo>
                    <a:pt x="632" y="986"/>
                    <a:pt x="577" y="952"/>
                    <a:pt x="549" y="924"/>
                  </a:cubicBezTo>
                  <a:lnTo>
                    <a:pt x="285" y="1042"/>
                  </a:lnTo>
                  <a:cubicBezTo>
                    <a:pt x="348" y="1163"/>
                    <a:pt x="466" y="1214"/>
                    <a:pt x="600" y="1214"/>
                  </a:cubicBezTo>
                  <a:cubicBezTo>
                    <a:pt x="657" y="1214"/>
                    <a:pt x="718" y="1204"/>
                    <a:pt x="778" y="1188"/>
                  </a:cubicBezTo>
                  <a:lnTo>
                    <a:pt x="834" y="1299"/>
                  </a:lnTo>
                  <a:lnTo>
                    <a:pt x="924" y="1243"/>
                  </a:lnTo>
                  <a:lnTo>
                    <a:pt x="868" y="1125"/>
                  </a:lnTo>
                  <a:cubicBezTo>
                    <a:pt x="1097" y="1014"/>
                    <a:pt x="1153" y="841"/>
                    <a:pt x="1070" y="667"/>
                  </a:cubicBezTo>
                  <a:cubicBezTo>
                    <a:pt x="1011" y="536"/>
                    <a:pt x="893" y="502"/>
                    <a:pt x="770" y="502"/>
                  </a:cubicBezTo>
                  <a:cubicBezTo>
                    <a:pt x="704" y="502"/>
                    <a:pt x="637" y="511"/>
                    <a:pt x="577" y="521"/>
                  </a:cubicBezTo>
                  <a:lnTo>
                    <a:pt x="486" y="320"/>
                  </a:lnTo>
                  <a:cubicBezTo>
                    <a:pt x="496" y="312"/>
                    <a:pt x="506" y="309"/>
                    <a:pt x="518" y="309"/>
                  </a:cubicBezTo>
                  <a:cubicBezTo>
                    <a:pt x="549" y="309"/>
                    <a:pt x="584" y="335"/>
                    <a:pt x="604" y="375"/>
                  </a:cubicBezTo>
                  <a:lnTo>
                    <a:pt x="868" y="257"/>
                  </a:lnTo>
                  <a:cubicBezTo>
                    <a:pt x="807" y="139"/>
                    <a:pt x="707" y="76"/>
                    <a:pt x="586" y="76"/>
                  </a:cubicBezTo>
                  <a:cubicBezTo>
                    <a:pt x="529" y="76"/>
                    <a:pt x="467" y="90"/>
                    <a:pt x="403" y="118"/>
                  </a:cubicBezTo>
                  <a:lnTo>
                    <a:pt x="347" y="0"/>
                  </a:lnTo>
                  <a:close/>
                </a:path>
              </a:pathLst>
            </a:custGeom>
            <a:solidFill>
              <a:srgbClr val="33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5999243" y="1974632"/>
              <a:ext cx="1606814" cy="1068738"/>
            </a:xfrm>
            <a:custGeom>
              <a:rect b="b" l="l" r="r" t="t"/>
              <a:pathLst>
                <a:path extrusionOk="0" h="7063" w="10619">
                  <a:moveTo>
                    <a:pt x="9521" y="1"/>
                  </a:moveTo>
                  <a:lnTo>
                    <a:pt x="1" y="2056"/>
                  </a:lnTo>
                  <a:lnTo>
                    <a:pt x="1070" y="7063"/>
                  </a:lnTo>
                  <a:lnTo>
                    <a:pt x="10618" y="4980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rgbClr val="54AE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7146671" y="2627101"/>
              <a:ext cx="271308" cy="101078"/>
            </a:xfrm>
            <a:custGeom>
              <a:rect b="b" l="l" r="r" t="t"/>
              <a:pathLst>
                <a:path extrusionOk="0" h="668" w="1793">
                  <a:moveTo>
                    <a:pt x="1737" y="1"/>
                  </a:moveTo>
                  <a:lnTo>
                    <a:pt x="1" y="348"/>
                  </a:lnTo>
                  <a:lnTo>
                    <a:pt x="56" y="668"/>
                  </a:lnTo>
                  <a:lnTo>
                    <a:pt x="1792" y="293"/>
                  </a:lnTo>
                  <a:lnTo>
                    <a:pt x="17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7251836" y="2566272"/>
              <a:ext cx="148289" cy="52658"/>
            </a:xfrm>
            <a:custGeom>
              <a:rect b="b" l="l" r="r" t="t"/>
              <a:pathLst>
                <a:path extrusionOk="0" h="348" w="980">
                  <a:moveTo>
                    <a:pt x="952" y="0"/>
                  </a:moveTo>
                  <a:lnTo>
                    <a:pt x="0" y="202"/>
                  </a:lnTo>
                  <a:lnTo>
                    <a:pt x="28" y="347"/>
                  </a:lnTo>
                  <a:lnTo>
                    <a:pt x="979" y="111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7294961" y="2530562"/>
              <a:ext cx="96690" cy="39947"/>
            </a:xfrm>
            <a:custGeom>
              <a:rect b="b" l="l" r="r" t="t"/>
              <a:pathLst>
                <a:path extrusionOk="0" h="264" w="639">
                  <a:moveTo>
                    <a:pt x="611" y="0"/>
                  </a:moveTo>
                  <a:lnTo>
                    <a:pt x="0" y="146"/>
                  </a:lnTo>
                  <a:lnTo>
                    <a:pt x="35" y="264"/>
                  </a:lnTo>
                  <a:lnTo>
                    <a:pt x="639" y="146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6187328" y="2334004"/>
              <a:ext cx="149348" cy="52658"/>
            </a:xfrm>
            <a:custGeom>
              <a:rect b="b" l="l" r="r" t="t"/>
              <a:pathLst>
                <a:path extrusionOk="0" h="348" w="987">
                  <a:moveTo>
                    <a:pt x="959" y="1"/>
                  </a:moveTo>
                  <a:lnTo>
                    <a:pt x="1" y="202"/>
                  </a:lnTo>
                  <a:lnTo>
                    <a:pt x="29" y="348"/>
                  </a:lnTo>
                  <a:lnTo>
                    <a:pt x="987" y="14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6196861" y="2382274"/>
              <a:ext cx="95782" cy="39039"/>
            </a:xfrm>
            <a:custGeom>
              <a:rect b="b" l="l" r="r" t="t"/>
              <a:pathLst>
                <a:path extrusionOk="0" h="258" w="633">
                  <a:moveTo>
                    <a:pt x="605" y="1"/>
                  </a:moveTo>
                  <a:lnTo>
                    <a:pt x="0" y="112"/>
                  </a:lnTo>
                  <a:lnTo>
                    <a:pt x="28" y="258"/>
                  </a:lnTo>
                  <a:lnTo>
                    <a:pt x="632" y="11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6065519" y="2040907"/>
              <a:ext cx="1475321" cy="940574"/>
            </a:xfrm>
            <a:custGeom>
              <a:rect b="b" l="l" r="r" t="t"/>
              <a:pathLst>
                <a:path extrusionOk="0" h="6216" w="9750">
                  <a:moveTo>
                    <a:pt x="8333" y="111"/>
                  </a:moveTo>
                  <a:cubicBezTo>
                    <a:pt x="8383" y="349"/>
                    <a:pt x="8597" y="491"/>
                    <a:pt x="8833" y="491"/>
                  </a:cubicBezTo>
                  <a:cubicBezTo>
                    <a:pt x="8858" y="491"/>
                    <a:pt x="8884" y="490"/>
                    <a:pt x="8910" y="486"/>
                  </a:cubicBezTo>
                  <a:lnTo>
                    <a:pt x="9604" y="3785"/>
                  </a:lnTo>
                  <a:cubicBezTo>
                    <a:pt x="9375" y="3847"/>
                    <a:pt x="9201" y="4104"/>
                    <a:pt x="9229" y="4368"/>
                  </a:cubicBezTo>
                  <a:lnTo>
                    <a:pt x="1299" y="6076"/>
                  </a:lnTo>
                  <a:cubicBezTo>
                    <a:pt x="1216" y="5868"/>
                    <a:pt x="1042" y="5729"/>
                    <a:pt x="834" y="5694"/>
                  </a:cubicBezTo>
                  <a:lnTo>
                    <a:pt x="112" y="2368"/>
                  </a:lnTo>
                  <a:cubicBezTo>
                    <a:pt x="285" y="2257"/>
                    <a:pt x="403" y="2049"/>
                    <a:pt x="375" y="1847"/>
                  </a:cubicBezTo>
                  <a:lnTo>
                    <a:pt x="8333" y="111"/>
                  </a:lnTo>
                  <a:close/>
                  <a:moveTo>
                    <a:pt x="8389" y="0"/>
                  </a:moveTo>
                  <a:lnTo>
                    <a:pt x="230" y="1764"/>
                  </a:lnTo>
                  <a:lnTo>
                    <a:pt x="257" y="1819"/>
                  </a:lnTo>
                  <a:cubicBezTo>
                    <a:pt x="285" y="1993"/>
                    <a:pt x="202" y="2194"/>
                    <a:pt x="28" y="2285"/>
                  </a:cubicBezTo>
                  <a:lnTo>
                    <a:pt x="0" y="2313"/>
                  </a:lnTo>
                  <a:lnTo>
                    <a:pt x="750" y="5812"/>
                  </a:lnTo>
                  <a:lnTo>
                    <a:pt x="778" y="5812"/>
                  </a:lnTo>
                  <a:cubicBezTo>
                    <a:pt x="980" y="5812"/>
                    <a:pt x="1153" y="5958"/>
                    <a:pt x="1181" y="6160"/>
                  </a:cubicBezTo>
                  <a:lnTo>
                    <a:pt x="1216" y="6215"/>
                  </a:lnTo>
                  <a:lnTo>
                    <a:pt x="9375" y="4451"/>
                  </a:lnTo>
                  <a:lnTo>
                    <a:pt x="9340" y="4396"/>
                  </a:lnTo>
                  <a:cubicBezTo>
                    <a:pt x="9312" y="4167"/>
                    <a:pt x="9458" y="3930"/>
                    <a:pt x="9687" y="3875"/>
                  </a:cubicBezTo>
                  <a:lnTo>
                    <a:pt x="9750" y="3847"/>
                  </a:lnTo>
                  <a:lnTo>
                    <a:pt x="8965" y="375"/>
                  </a:lnTo>
                  <a:lnTo>
                    <a:pt x="8937" y="375"/>
                  </a:lnTo>
                  <a:cubicBezTo>
                    <a:pt x="8904" y="383"/>
                    <a:pt x="8871" y="387"/>
                    <a:pt x="8839" y="387"/>
                  </a:cubicBezTo>
                  <a:cubicBezTo>
                    <a:pt x="8644" y="387"/>
                    <a:pt x="8464" y="252"/>
                    <a:pt x="8417" y="56"/>
                  </a:cubicBezTo>
                  <a:lnTo>
                    <a:pt x="8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6617217" y="2337938"/>
              <a:ext cx="367847" cy="340610"/>
            </a:xfrm>
            <a:custGeom>
              <a:rect b="b" l="l" r="r" t="t"/>
              <a:pathLst>
                <a:path extrusionOk="0" h="2251" w="2431">
                  <a:moveTo>
                    <a:pt x="1228" y="0"/>
                  </a:moveTo>
                  <a:cubicBezTo>
                    <a:pt x="1146" y="0"/>
                    <a:pt x="1063" y="10"/>
                    <a:pt x="979" y="30"/>
                  </a:cubicBezTo>
                  <a:cubicBezTo>
                    <a:pt x="375" y="148"/>
                    <a:pt x="0" y="752"/>
                    <a:pt x="111" y="1363"/>
                  </a:cubicBezTo>
                  <a:cubicBezTo>
                    <a:pt x="240" y="1896"/>
                    <a:pt x="703" y="2251"/>
                    <a:pt x="1230" y="2251"/>
                  </a:cubicBezTo>
                  <a:cubicBezTo>
                    <a:pt x="1301" y="2251"/>
                    <a:pt x="1372" y="2244"/>
                    <a:pt x="1444" y="2231"/>
                  </a:cubicBezTo>
                  <a:cubicBezTo>
                    <a:pt x="2049" y="2086"/>
                    <a:pt x="2430" y="1474"/>
                    <a:pt x="2312" y="898"/>
                  </a:cubicBezTo>
                  <a:cubicBezTo>
                    <a:pt x="2187" y="377"/>
                    <a:pt x="1741" y="0"/>
                    <a:pt x="1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6726467" y="2403306"/>
              <a:ext cx="153585" cy="210328"/>
            </a:xfrm>
            <a:custGeom>
              <a:rect b="b" l="l" r="r" t="t"/>
              <a:pathLst>
                <a:path extrusionOk="0" h="1390" w="1015">
                  <a:moveTo>
                    <a:pt x="375" y="383"/>
                  </a:moveTo>
                  <a:lnTo>
                    <a:pt x="431" y="584"/>
                  </a:lnTo>
                  <a:cubicBezTo>
                    <a:pt x="375" y="584"/>
                    <a:pt x="320" y="556"/>
                    <a:pt x="320" y="494"/>
                  </a:cubicBezTo>
                  <a:cubicBezTo>
                    <a:pt x="320" y="438"/>
                    <a:pt x="347" y="383"/>
                    <a:pt x="375" y="383"/>
                  </a:cubicBezTo>
                  <a:close/>
                  <a:moveTo>
                    <a:pt x="577" y="813"/>
                  </a:moveTo>
                  <a:lnTo>
                    <a:pt x="577" y="813"/>
                  </a:lnTo>
                  <a:cubicBezTo>
                    <a:pt x="667" y="841"/>
                    <a:pt x="695" y="869"/>
                    <a:pt x="722" y="904"/>
                  </a:cubicBezTo>
                  <a:cubicBezTo>
                    <a:pt x="722" y="959"/>
                    <a:pt x="695" y="1015"/>
                    <a:pt x="632" y="1042"/>
                  </a:cubicBezTo>
                  <a:lnTo>
                    <a:pt x="577" y="813"/>
                  </a:lnTo>
                  <a:close/>
                  <a:moveTo>
                    <a:pt x="403" y="1"/>
                  </a:moveTo>
                  <a:lnTo>
                    <a:pt x="320" y="36"/>
                  </a:lnTo>
                  <a:lnTo>
                    <a:pt x="347" y="174"/>
                  </a:lnTo>
                  <a:cubicBezTo>
                    <a:pt x="146" y="237"/>
                    <a:pt x="0" y="383"/>
                    <a:pt x="28" y="556"/>
                  </a:cubicBezTo>
                  <a:cubicBezTo>
                    <a:pt x="84" y="813"/>
                    <a:pt x="320" y="813"/>
                    <a:pt x="493" y="813"/>
                  </a:cubicBezTo>
                  <a:lnTo>
                    <a:pt x="549" y="1077"/>
                  </a:lnTo>
                  <a:cubicBezTo>
                    <a:pt x="493" y="1042"/>
                    <a:pt x="431" y="1015"/>
                    <a:pt x="431" y="959"/>
                  </a:cubicBezTo>
                  <a:lnTo>
                    <a:pt x="146" y="1015"/>
                  </a:lnTo>
                  <a:cubicBezTo>
                    <a:pt x="195" y="1192"/>
                    <a:pt x="336" y="1283"/>
                    <a:pt x="507" y="1283"/>
                  </a:cubicBezTo>
                  <a:cubicBezTo>
                    <a:pt x="529" y="1283"/>
                    <a:pt x="553" y="1282"/>
                    <a:pt x="577" y="1279"/>
                  </a:cubicBezTo>
                  <a:lnTo>
                    <a:pt x="604" y="1390"/>
                  </a:lnTo>
                  <a:lnTo>
                    <a:pt x="722" y="1362"/>
                  </a:lnTo>
                  <a:lnTo>
                    <a:pt x="695" y="1251"/>
                  </a:lnTo>
                  <a:cubicBezTo>
                    <a:pt x="924" y="1188"/>
                    <a:pt x="1014" y="1015"/>
                    <a:pt x="979" y="841"/>
                  </a:cubicBezTo>
                  <a:cubicBezTo>
                    <a:pt x="924" y="612"/>
                    <a:pt x="722" y="612"/>
                    <a:pt x="549" y="584"/>
                  </a:cubicBezTo>
                  <a:lnTo>
                    <a:pt x="493" y="348"/>
                  </a:lnTo>
                  <a:cubicBezTo>
                    <a:pt x="549" y="348"/>
                    <a:pt x="577" y="383"/>
                    <a:pt x="577" y="438"/>
                  </a:cubicBezTo>
                  <a:lnTo>
                    <a:pt x="868" y="383"/>
                  </a:lnTo>
                  <a:cubicBezTo>
                    <a:pt x="813" y="230"/>
                    <a:pt x="699" y="142"/>
                    <a:pt x="511" y="142"/>
                  </a:cubicBezTo>
                  <a:cubicBezTo>
                    <a:pt x="486" y="142"/>
                    <a:pt x="459" y="143"/>
                    <a:pt x="431" y="147"/>
                  </a:cubicBezTo>
                  <a:lnTo>
                    <a:pt x="403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6"/>
            <p:cNvSpPr/>
            <p:nvPr/>
          </p:nvSpPr>
          <p:spPr>
            <a:xfrm>
              <a:off x="7361086" y="2294057"/>
              <a:ext cx="424590" cy="424741"/>
            </a:xfrm>
            <a:custGeom>
              <a:rect b="b" l="l" r="r" t="t"/>
              <a:pathLst>
                <a:path extrusionOk="0" h="2807" w="2806">
                  <a:moveTo>
                    <a:pt x="1417" y="1"/>
                  </a:moveTo>
                  <a:cubicBezTo>
                    <a:pt x="639" y="1"/>
                    <a:pt x="0" y="640"/>
                    <a:pt x="0" y="1417"/>
                  </a:cubicBezTo>
                  <a:cubicBezTo>
                    <a:pt x="0" y="2202"/>
                    <a:pt x="639" y="2806"/>
                    <a:pt x="1417" y="2806"/>
                  </a:cubicBezTo>
                  <a:cubicBezTo>
                    <a:pt x="2167" y="2806"/>
                    <a:pt x="2806" y="2202"/>
                    <a:pt x="2806" y="1417"/>
                  </a:cubicBezTo>
                  <a:cubicBezTo>
                    <a:pt x="2806" y="640"/>
                    <a:pt x="2167" y="1"/>
                    <a:pt x="141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7352612" y="2285735"/>
              <a:ext cx="441537" cy="442445"/>
            </a:xfrm>
            <a:custGeom>
              <a:rect b="b" l="l" r="r" t="t"/>
              <a:pathLst>
                <a:path extrusionOk="0" h="2924" w="2918">
                  <a:moveTo>
                    <a:pt x="1473" y="118"/>
                  </a:moveTo>
                  <a:cubicBezTo>
                    <a:pt x="1820" y="118"/>
                    <a:pt x="2167" y="257"/>
                    <a:pt x="2431" y="521"/>
                  </a:cubicBezTo>
                  <a:cubicBezTo>
                    <a:pt x="2661" y="750"/>
                    <a:pt x="2806" y="1097"/>
                    <a:pt x="2806" y="1472"/>
                  </a:cubicBezTo>
                  <a:cubicBezTo>
                    <a:pt x="2806" y="1854"/>
                    <a:pt x="2661" y="2167"/>
                    <a:pt x="2431" y="2431"/>
                  </a:cubicBezTo>
                  <a:cubicBezTo>
                    <a:pt x="2167" y="2660"/>
                    <a:pt x="1820" y="2806"/>
                    <a:pt x="1473" y="2806"/>
                  </a:cubicBezTo>
                  <a:cubicBezTo>
                    <a:pt x="1098" y="2806"/>
                    <a:pt x="751" y="2660"/>
                    <a:pt x="522" y="2431"/>
                  </a:cubicBezTo>
                  <a:cubicBezTo>
                    <a:pt x="258" y="2167"/>
                    <a:pt x="112" y="1854"/>
                    <a:pt x="112" y="1472"/>
                  </a:cubicBezTo>
                  <a:cubicBezTo>
                    <a:pt x="112" y="1097"/>
                    <a:pt x="258" y="750"/>
                    <a:pt x="522" y="521"/>
                  </a:cubicBezTo>
                  <a:cubicBezTo>
                    <a:pt x="751" y="257"/>
                    <a:pt x="1098" y="118"/>
                    <a:pt x="1473" y="118"/>
                  </a:cubicBezTo>
                  <a:close/>
                  <a:moveTo>
                    <a:pt x="1473" y="0"/>
                  </a:moveTo>
                  <a:cubicBezTo>
                    <a:pt x="661" y="0"/>
                    <a:pt x="1" y="667"/>
                    <a:pt x="1" y="1472"/>
                  </a:cubicBezTo>
                  <a:cubicBezTo>
                    <a:pt x="1" y="2285"/>
                    <a:pt x="661" y="2924"/>
                    <a:pt x="1473" y="2924"/>
                  </a:cubicBezTo>
                  <a:cubicBezTo>
                    <a:pt x="2286" y="2924"/>
                    <a:pt x="2917" y="2285"/>
                    <a:pt x="2917" y="1472"/>
                  </a:cubicBezTo>
                  <a:cubicBezTo>
                    <a:pt x="2917" y="667"/>
                    <a:pt x="2286" y="0"/>
                    <a:pt x="147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7405270" y="2342478"/>
              <a:ext cx="336373" cy="333196"/>
            </a:xfrm>
            <a:custGeom>
              <a:rect b="b" l="l" r="r" t="t"/>
              <a:pathLst>
                <a:path extrusionOk="0" h="2202" w="2223">
                  <a:moveTo>
                    <a:pt x="1125" y="0"/>
                  </a:moveTo>
                  <a:cubicBezTo>
                    <a:pt x="521" y="0"/>
                    <a:pt x="0" y="493"/>
                    <a:pt x="0" y="1097"/>
                  </a:cubicBezTo>
                  <a:cubicBezTo>
                    <a:pt x="0" y="1708"/>
                    <a:pt x="521" y="2201"/>
                    <a:pt x="1125" y="2201"/>
                  </a:cubicBezTo>
                  <a:cubicBezTo>
                    <a:pt x="1736" y="2201"/>
                    <a:pt x="2222" y="1708"/>
                    <a:pt x="2222" y="1097"/>
                  </a:cubicBezTo>
                  <a:cubicBezTo>
                    <a:pt x="2222" y="493"/>
                    <a:pt x="1736" y="0"/>
                    <a:pt x="1125" y="0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7417829" y="2350800"/>
              <a:ext cx="311104" cy="311255"/>
            </a:xfrm>
            <a:custGeom>
              <a:rect b="b" l="l" r="r" t="t"/>
              <a:pathLst>
                <a:path extrusionOk="0" h="2057" w="2056">
                  <a:moveTo>
                    <a:pt x="1042" y="1"/>
                  </a:moveTo>
                  <a:cubicBezTo>
                    <a:pt x="466" y="1"/>
                    <a:pt x="0" y="466"/>
                    <a:pt x="0" y="1042"/>
                  </a:cubicBezTo>
                  <a:cubicBezTo>
                    <a:pt x="0" y="1598"/>
                    <a:pt x="466" y="2056"/>
                    <a:pt x="1042" y="2056"/>
                  </a:cubicBezTo>
                  <a:cubicBezTo>
                    <a:pt x="1591" y="2056"/>
                    <a:pt x="2056" y="1598"/>
                    <a:pt x="2056" y="1042"/>
                  </a:cubicBezTo>
                  <a:cubicBezTo>
                    <a:pt x="2056" y="466"/>
                    <a:pt x="1591" y="1"/>
                    <a:pt x="1042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7524961" y="2406484"/>
              <a:ext cx="110460" cy="185058"/>
            </a:xfrm>
            <a:custGeom>
              <a:rect b="b" l="l" r="r" t="t"/>
              <a:pathLst>
                <a:path extrusionOk="0" h="1223" w="730">
                  <a:moveTo>
                    <a:pt x="334" y="306"/>
                  </a:moveTo>
                  <a:lnTo>
                    <a:pt x="334" y="501"/>
                  </a:lnTo>
                  <a:cubicBezTo>
                    <a:pt x="279" y="473"/>
                    <a:pt x="251" y="438"/>
                    <a:pt x="251" y="390"/>
                  </a:cubicBezTo>
                  <a:cubicBezTo>
                    <a:pt x="251" y="341"/>
                    <a:pt x="279" y="313"/>
                    <a:pt x="334" y="306"/>
                  </a:cubicBezTo>
                  <a:close/>
                  <a:moveTo>
                    <a:pt x="410" y="730"/>
                  </a:moveTo>
                  <a:cubicBezTo>
                    <a:pt x="459" y="758"/>
                    <a:pt x="480" y="785"/>
                    <a:pt x="480" y="834"/>
                  </a:cubicBezTo>
                  <a:cubicBezTo>
                    <a:pt x="480" y="876"/>
                    <a:pt x="459" y="903"/>
                    <a:pt x="410" y="917"/>
                  </a:cubicBezTo>
                  <a:lnTo>
                    <a:pt x="410" y="730"/>
                  </a:lnTo>
                  <a:close/>
                  <a:moveTo>
                    <a:pt x="334" y="1"/>
                  </a:moveTo>
                  <a:lnTo>
                    <a:pt x="334" y="112"/>
                  </a:lnTo>
                  <a:cubicBezTo>
                    <a:pt x="237" y="126"/>
                    <a:pt x="160" y="153"/>
                    <a:pt x="98" y="209"/>
                  </a:cubicBezTo>
                  <a:cubicBezTo>
                    <a:pt x="29" y="258"/>
                    <a:pt x="1" y="327"/>
                    <a:pt x="1" y="410"/>
                  </a:cubicBezTo>
                  <a:cubicBezTo>
                    <a:pt x="1" y="466"/>
                    <a:pt x="8" y="501"/>
                    <a:pt x="29" y="528"/>
                  </a:cubicBezTo>
                  <a:cubicBezTo>
                    <a:pt x="35" y="549"/>
                    <a:pt x="42" y="563"/>
                    <a:pt x="56" y="570"/>
                  </a:cubicBezTo>
                  <a:cubicBezTo>
                    <a:pt x="63" y="584"/>
                    <a:pt x="77" y="598"/>
                    <a:pt x="91" y="605"/>
                  </a:cubicBezTo>
                  <a:cubicBezTo>
                    <a:pt x="112" y="619"/>
                    <a:pt x="126" y="626"/>
                    <a:pt x="133" y="633"/>
                  </a:cubicBezTo>
                  <a:cubicBezTo>
                    <a:pt x="147" y="640"/>
                    <a:pt x="167" y="653"/>
                    <a:pt x="209" y="667"/>
                  </a:cubicBezTo>
                  <a:cubicBezTo>
                    <a:pt x="244" y="681"/>
                    <a:pt x="285" y="688"/>
                    <a:pt x="334" y="702"/>
                  </a:cubicBezTo>
                  <a:lnTo>
                    <a:pt x="334" y="917"/>
                  </a:lnTo>
                  <a:cubicBezTo>
                    <a:pt x="285" y="903"/>
                    <a:pt x="258" y="869"/>
                    <a:pt x="251" y="806"/>
                  </a:cubicBezTo>
                  <a:lnTo>
                    <a:pt x="1" y="806"/>
                  </a:lnTo>
                  <a:cubicBezTo>
                    <a:pt x="1" y="896"/>
                    <a:pt x="29" y="973"/>
                    <a:pt x="91" y="1021"/>
                  </a:cubicBezTo>
                  <a:cubicBezTo>
                    <a:pt x="147" y="1077"/>
                    <a:pt x="230" y="1105"/>
                    <a:pt x="334" y="1112"/>
                  </a:cubicBezTo>
                  <a:lnTo>
                    <a:pt x="334" y="1223"/>
                  </a:lnTo>
                  <a:lnTo>
                    <a:pt x="410" y="1223"/>
                  </a:lnTo>
                  <a:lnTo>
                    <a:pt x="410" y="1112"/>
                  </a:lnTo>
                  <a:cubicBezTo>
                    <a:pt x="508" y="1105"/>
                    <a:pt x="584" y="1070"/>
                    <a:pt x="647" y="1015"/>
                  </a:cubicBezTo>
                  <a:cubicBezTo>
                    <a:pt x="702" y="959"/>
                    <a:pt x="730" y="890"/>
                    <a:pt x="730" y="813"/>
                  </a:cubicBezTo>
                  <a:cubicBezTo>
                    <a:pt x="730" y="709"/>
                    <a:pt x="688" y="633"/>
                    <a:pt x="598" y="584"/>
                  </a:cubicBezTo>
                  <a:cubicBezTo>
                    <a:pt x="563" y="570"/>
                    <a:pt x="508" y="556"/>
                    <a:pt x="410" y="528"/>
                  </a:cubicBezTo>
                  <a:lnTo>
                    <a:pt x="410" y="306"/>
                  </a:lnTo>
                  <a:cubicBezTo>
                    <a:pt x="459" y="327"/>
                    <a:pt x="480" y="362"/>
                    <a:pt x="487" y="410"/>
                  </a:cubicBezTo>
                  <a:lnTo>
                    <a:pt x="730" y="410"/>
                  </a:lnTo>
                  <a:cubicBezTo>
                    <a:pt x="730" y="313"/>
                    <a:pt x="702" y="244"/>
                    <a:pt x="647" y="195"/>
                  </a:cubicBezTo>
                  <a:cubicBezTo>
                    <a:pt x="584" y="146"/>
                    <a:pt x="508" y="119"/>
                    <a:pt x="410" y="112"/>
                  </a:cubicBezTo>
                  <a:lnTo>
                    <a:pt x="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5889992" y="2508470"/>
              <a:ext cx="1756011" cy="1234730"/>
            </a:xfrm>
            <a:custGeom>
              <a:rect b="b" l="l" r="r" t="t"/>
              <a:pathLst>
                <a:path extrusionOk="0" h="8160" w="11605">
                  <a:moveTo>
                    <a:pt x="1" y="0"/>
                  </a:moveTo>
                  <a:lnTo>
                    <a:pt x="1" y="8160"/>
                  </a:lnTo>
                  <a:lnTo>
                    <a:pt x="11604" y="8160"/>
                  </a:lnTo>
                  <a:lnTo>
                    <a:pt x="11604" y="0"/>
                  </a:lnTo>
                  <a:close/>
                </a:path>
              </a:pathLst>
            </a:custGeom>
            <a:solidFill>
              <a:srgbClr val="0D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7567027" y="3659975"/>
              <a:ext cx="26480" cy="26480"/>
            </a:xfrm>
            <a:custGeom>
              <a:rect b="b" l="l" r="r" t="t"/>
              <a:pathLst>
                <a:path extrusionOk="0" h="175" w="175">
                  <a:moveTo>
                    <a:pt x="56" y="1"/>
                  </a:moveTo>
                  <a:lnTo>
                    <a:pt x="56" y="63"/>
                  </a:lnTo>
                  <a:lnTo>
                    <a:pt x="1" y="63"/>
                  </a:lnTo>
                  <a:lnTo>
                    <a:pt x="1" y="175"/>
                  </a:lnTo>
                  <a:lnTo>
                    <a:pt x="174" y="175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003479" y="3669508"/>
              <a:ext cx="1527979" cy="16947"/>
            </a:xfrm>
            <a:custGeom>
              <a:rect b="b" l="l" r="r" t="t"/>
              <a:pathLst>
                <a:path extrusionOk="0" h="112" w="10098">
                  <a:moveTo>
                    <a:pt x="1" y="0"/>
                  </a:moveTo>
                  <a:lnTo>
                    <a:pt x="1" y="112"/>
                  </a:lnTo>
                  <a:lnTo>
                    <a:pt x="237" y="112"/>
                  </a:lnTo>
                  <a:lnTo>
                    <a:pt x="237" y="0"/>
                  </a:lnTo>
                  <a:close/>
                  <a:moveTo>
                    <a:pt x="466" y="0"/>
                  </a:moveTo>
                  <a:lnTo>
                    <a:pt x="466" y="112"/>
                  </a:lnTo>
                  <a:lnTo>
                    <a:pt x="695" y="112"/>
                  </a:lnTo>
                  <a:lnTo>
                    <a:pt x="695" y="0"/>
                  </a:lnTo>
                  <a:close/>
                  <a:moveTo>
                    <a:pt x="931" y="0"/>
                  </a:moveTo>
                  <a:lnTo>
                    <a:pt x="931" y="112"/>
                  </a:lnTo>
                  <a:lnTo>
                    <a:pt x="1160" y="112"/>
                  </a:lnTo>
                  <a:lnTo>
                    <a:pt x="1160" y="0"/>
                  </a:lnTo>
                  <a:close/>
                  <a:moveTo>
                    <a:pt x="1390" y="0"/>
                  </a:moveTo>
                  <a:lnTo>
                    <a:pt x="1390" y="112"/>
                  </a:lnTo>
                  <a:lnTo>
                    <a:pt x="1653" y="112"/>
                  </a:lnTo>
                  <a:lnTo>
                    <a:pt x="1653" y="0"/>
                  </a:lnTo>
                  <a:close/>
                  <a:moveTo>
                    <a:pt x="1883" y="0"/>
                  </a:moveTo>
                  <a:lnTo>
                    <a:pt x="1883" y="112"/>
                  </a:lnTo>
                  <a:lnTo>
                    <a:pt x="2112" y="112"/>
                  </a:lnTo>
                  <a:lnTo>
                    <a:pt x="2112" y="0"/>
                  </a:lnTo>
                  <a:close/>
                  <a:moveTo>
                    <a:pt x="2348" y="0"/>
                  </a:moveTo>
                  <a:lnTo>
                    <a:pt x="2348" y="112"/>
                  </a:lnTo>
                  <a:lnTo>
                    <a:pt x="2577" y="112"/>
                  </a:lnTo>
                  <a:lnTo>
                    <a:pt x="2577" y="0"/>
                  </a:lnTo>
                  <a:close/>
                  <a:moveTo>
                    <a:pt x="2806" y="0"/>
                  </a:moveTo>
                  <a:lnTo>
                    <a:pt x="2806" y="112"/>
                  </a:lnTo>
                  <a:lnTo>
                    <a:pt x="3042" y="112"/>
                  </a:lnTo>
                  <a:lnTo>
                    <a:pt x="3042" y="0"/>
                  </a:lnTo>
                  <a:close/>
                  <a:moveTo>
                    <a:pt x="3299" y="0"/>
                  </a:moveTo>
                  <a:lnTo>
                    <a:pt x="3299" y="112"/>
                  </a:lnTo>
                  <a:lnTo>
                    <a:pt x="3535" y="112"/>
                  </a:lnTo>
                  <a:lnTo>
                    <a:pt x="3535" y="0"/>
                  </a:lnTo>
                  <a:close/>
                  <a:moveTo>
                    <a:pt x="3764" y="0"/>
                  </a:moveTo>
                  <a:lnTo>
                    <a:pt x="3764" y="112"/>
                  </a:lnTo>
                  <a:lnTo>
                    <a:pt x="3994" y="112"/>
                  </a:lnTo>
                  <a:lnTo>
                    <a:pt x="3994" y="0"/>
                  </a:lnTo>
                  <a:close/>
                  <a:moveTo>
                    <a:pt x="4230" y="0"/>
                  </a:moveTo>
                  <a:lnTo>
                    <a:pt x="4230" y="112"/>
                  </a:lnTo>
                  <a:lnTo>
                    <a:pt x="4459" y="112"/>
                  </a:lnTo>
                  <a:lnTo>
                    <a:pt x="4459" y="0"/>
                  </a:lnTo>
                  <a:close/>
                  <a:moveTo>
                    <a:pt x="4688" y="0"/>
                  </a:moveTo>
                  <a:lnTo>
                    <a:pt x="4688" y="112"/>
                  </a:lnTo>
                  <a:lnTo>
                    <a:pt x="4924" y="112"/>
                  </a:lnTo>
                  <a:lnTo>
                    <a:pt x="4924" y="0"/>
                  </a:lnTo>
                  <a:close/>
                  <a:moveTo>
                    <a:pt x="5181" y="0"/>
                  </a:moveTo>
                  <a:lnTo>
                    <a:pt x="5181" y="112"/>
                  </a:lnTo>
                  <a:lnTo>
                    <a:pt x="5410" y="112"/>
                  </a:lnTo>
                  <a:lnTo>
                    <a:pt x="5410" y="0"/>
                  </a:lnTo>
                  <a:close/>
                  <a:moveTo>
                    <a:pt x="5646" y="0"/>
                  </a:moveTo>
                  <a:lnTo>
                    <a:pt x="5646" y="112"/>
                  </a:lnTo>
                  <a:lnTo>
                    <a:pt x="5875" y="112"/>
                  </a:lnTo>
                  <a:lnTo>
                    <a:pt x="5875" y="0"/>
                  </a:lnTo>
                  <a:close/>
                  <a:moveTo>
                    <a:pt x="6105" y="0"/>
                  </a:moveTo>
                  <a:lnTo>
                    <a:pt x="6105" y="112"/>
                  </a:lnTo>
                  <a:lnTo>
                    <a:pt x="6341" y="112"/>
                  </a:lnTo>
                  <a:lnTo>
                    <a:pt x="6341" y="0"/>
                  </a:lnTo>
                  <a:close/>
                  <a:moveTo>
                    <a:pt x="6570" y="0"/>
                  </a:moveTo>
                  <a:lnTo>
                    <a:pt x="6570" y="112"/>
                  </a:lnTo>
                  <a:lnTo>
                    <a:pt x="6799" y="112"/>
                  </a:lnTo>
                  <a:lnTo>
                    <a:pt x="6799" y="0"/>
                  </a:lnTo>
                  <a:close/>
                  <a:moveTo>
                    <a:pt x="7063" y="0"/>
                  </a:moveTo>
                  <a:lnTo>
                    <a:pt x="7063" y="112"/>
                  </a:lnTo>
                  <a:lnTo>
                    <a:pt x="7292" y="112"/>
                  </a:lnTo>
                  <a:lnTo>
                    <a:pt x="7292" y="0"/>
                  </a:lnTo>
                  <a:close/>
                  <a:moveTo>
                    <a:pt x="7528" y="0"/>
                  </a:moveTo>
                  <a:lnTo>
                    <a:pt x="7528" y="112"/>
                  </a:lnTo>
                  <a:lnTo>
                    <a:pt x="7757" y="112"/>
                  </a:lnTo>
                  <a:lnTo>
                    <a:pt x="7757" y="0"/>
                  </a:lnTo>
                  <a:close/>
                  <a:moveTo>
                    <a:pt x="7986" y="0"/>
                  </a:moveTo>
                  <a:lnTo>
                    <a:pt x="7986" y="112"/>
                  </a:lnTo>
                  <a:lnTo>
                    <a:pt x="8223" y="112"/>
                  </a:lnTo>
                  <a:lnTo>
                    <a:pt x="8223" y="0"/>
                  </a:lnTo>
                  <a:close/>
                  <a:moveTo>
                    <a:pt x="8452" y="0"/>
                  </a:moveTo>
                  <a:lnTo>
                    <a:pt x="8452" y="112"/>
                  </a:lnTo>
                  <a:lnTo>
                    <a:pt x="8681" y="112"/>
                  </a:lnTo>
                  <a:lnTo>
                    <a:pt x="8681" y="0"/>
                  </a:lnTo>
                  <a:close/>
                  <a:moveTo>
                    <a:pt x="8945" y="0"/>
                  </a:moveTo>
                  <a:lnTo>
                    <a:pt x="8945" y="112"/>
                  </a:lnTo>
                  <a:lnTo>
                    <a:pt x="9174" y="112"/>
                  </a:lnTo>
                  <a:lnTo>
                    <a:pt x="9174" y="0"/>
                  </a:lnTo>
                  <a:close/>
                  <a:moveTo>
                    <a:pt x="9403" y="0"/>
                  </a:moveTo>
                  <a:lnTo>
                    <a:pt x="9403" y="112"/>
                  </a:lnTo>
                  <a:lnTo>
                    <a:pt x="9639" y="112"/>
                  </a:lnTo>
                  <a:lnTo>
                    <a:pt x="9639" y="0"/>
                  </a:lnTo>
                  <a:close/>
                  <a:moveTo>
                    <a:pt x="9868" y="0"/>
                  </a:moveTo>
                  <a:lnTo>
                    <a:pt x="9868" y="112"/>
                  </a:lnTo>
                  <a:lnTo>
                    <a:pt x="10097" y="112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6"/>
            <p:cNvSpPr/>
            <p:nvPr/>
          </p:nvSpPr>
          <p:spPr>
            <a:xfrm>
              <a:off x="5942499" y="3659975"/>
              <a:ext cx="26480" cy="26480"/>
            </a:xfrm>
            <a:custGeom>
              <a:rect b="b" l="l" r="r" t="t"/>
              <a:pathLst>
                <a:path extrusionOk="0" h="175" w="175">
                  <a:moveTo>
                    <a:pt x="1" y="1"/>
                  </a:moveTo>
                  <a:lnTo>
                    <a:pt x="1" y="119"/>
                  </a:lnTo>
                  <a:lnTo>
                    <a:pt x="1" y="175"/>
                  </a:lnTo>
                  <a:lnTo>
                    <a:pt x="175" y="175"/>
                  </a:lnTo>
                  <a:lnTo>
                    <a:pt x="175" y="63"/>
                  </a:lnTo>
                  <a:lnTo>
                    <a:pt x="119" y="6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6"/>
            <p:cNvSpPr/>
            <p:nvPr/>
          </p:nvSpPr>
          <p:spPr>
            <a:xfrm>
              <a:off x="5942499" y="2627101"/>
              <a:ext cx="18006" cy="998376"/>
            </a:xfrm>
            <a:custGeom>
              <a:rect b="b" l="l" r="r" t="t"/>
              <a:pathLst>
                <a:path extrusionOk="0" h="6598" w="119">
                  <a:moveTo>
                    <a:pt x="1" y="1"/>
                  </a:moveTo>
                  <a:lnTo>
                    <a:pt x="1" y="202"/>
                  </a:lnTo>
                  <a:lnTo>
                    <a:pt x="119" y="202"/>
                  </a:lnTo>
                  <a:lnTo>
                    <a:pt x="119" y="1"/>
                  </a:lnTo>
                  <a:close/>
                  <a:moveTo>
                    <a:pt x="1" y="431"/>
                  </a:moveTo>
                  <a:lnTo>
                    <a:pt x="1" y="668"/>
                  </a:lnTo>
                  <a:lnTo>
                    <a:pt x="119" y="668"/>
                  </a:lnTo>
                  <a:lnTo>
                    <a:pt x="119" y="431"/>
                  </a:lnTo>
                  <a:close/>
                  <a:moveTo>
                    <a:pt x="1" y="897"/>
                  </a:moveTo>
                  <a:lnTo>
                    <a:pt x="1" y="1126"/>
                  </a:lnTo>
                  <a:lnTo>
                    <a:pt x="119" y="1126"/>
                  </a:lnTo>
                  <a:lnTo>
                    <a:pt x="119" y="897"/>
                  </a:lnTo>
                  <a:close/>
                  <a:moveTo>
                    <a:pt x="1" y="1362"/>
                  </a:moveTo>
                  <a:lnTo>
                    <a:pt x="1" y="1591"/>
                  </a:lnTo>
                  <a:lnTo>
                    <a:pt x="119" y="1591"/>
                  </a:lnTo>
                  <a:lnTo>
                    <a:pt x="119" y="1362"/>
                  </a:lnTo>
                  <a:close/>
                  <a:moveTo>
                    <a:pt x="1" y="1820"/>
                  </a:moveTo>
                  <a:lnTo>
                    <a:pt x="1" y="2056"/>
                  </a:lnTo>
                  <a:lnTo>
                    <a:pt x="119" y="2056"/>
                  </a:lnTo>
                  <a:lnTo>
                    <a:pt x="119" y="1820"/>
                  </a:lnTo>
                  <a:close/>
                  <a:moveTo>
                    <a:pt x="1" y="2258"/>
                  </a:moveTo>
                  <a:lnTo>
                    <a:pt x="1" y="2487"/>
                  </a:lnTo>
                  <a:lnTo>
                    <a:pt x="119" y="2487"/>
                  </a:lnTo>
                  <a:lnTo>
                    <a:pt x="119" y="2258"/>
                  </a:lnTo>
                  <a:close/>
                  <a:moveTo>
                    <a:pt x="1" y="2723"/>
                  </a:moveTo>
                  <a:lnTo>
                    <a:pt x="1" y="2952"/>
                  </a:lnTo>
                  <a:lnTo>
                    <a:pt x="119" y="2952"/>
                  </a:lnTo>
                  <a:lnTo>
                    <a:pt x="119" y="2723"/>
                  </a:lnTo>
                  <a:close/>
                  <a:moveTo>
                    <a:pt x="1" y="3181"/>
                  </a:moveTo>
                  <a:lnTo>
                    <a:pt x="1" y="3417"/>
                  </a:lnTo>
                  <a:lnTo>
                    <a:pt x="119" y="3417"/>
                  </a:lnTo>
                  <a:lnTo>
                    <a:pt x="119" y="3181"/>
                  </a:lnTo>
                  <a:close/>
                  <a:moveTo>
                    <a:pt x="1" y="3647"/>
                  </a:moveTo>
                  <a:lnTo>
                    <a:pt x="1" y="3876"/>
                  </a:lnTo>
                  <a:lnTo>
                    <a:pt x="119" y="3876"/>
                  </a:lnTo>
                  <a:lnTo>
                    <a:pt x="119" y="3647"/>
                  </a:lnTo>
                  <a:close/>
                  <a:moveTo>
                    <a:pt x="1" y="4112"/>
                  </a:moveTo>
                  <a:lnTo>
                    <a:pt x="1" y="4313"/>
                  </a:lnTo>
                  <a:lnTo>
                    <a:pt x="119" y="4313"/>
                  </a:lnTo>
                  <a:lnTo>
                    <a:pt x="119" y="4112"/>
                  </a:lnTo>
                  <a:close/>
                  <a:moveTo>
                    <a:pt x="1" y="4542"/>
                  </a:moveTo>
                  <a:lnTo>
                    <a:pt x="1" y="4772"/>
                  </a:lnTo>
                  <a:lnTo>
                    <a:pt x="119" y="4772"/>
                  </a:lnTo>
                  <a:lnTo>
                    <a:pt x="119" y="4542"/>
                  </a:lnTo>
                  <a:close/>
                  <a:moveTo>
                    <a:pt x="1" y="5008"/>
                  </a:moveTo>
                  <a:lnTo>
                    <a:pt x="1" y="5237"/>
                  </a:lnTo>
                  <a:lnTo>
                    <a:pt x="119" y="5237"/>
                  </a:lnTo>
                  <a:lnTo>
                    <a:pt x="119" y="5008"/>
                  </a:lnTo>
                  <a:close/>
                  <a:moveTo>
                    <a:pt x="1" y="5466"/>
                  </a:moveTo>
                  <a:lnTo>
                    <a:pt x="1" y="5702"/>
                  </a:lnTo>
                  <a:lnTo>
                    <a:pt x="119" y="5702"/>
                  </a:lnTo>
                  <a:lnTo>
                    <a:pt x="119" y="5466"/>
                  </a:lnTo>
                  <a:close/>
                  <a:moveTo>
                    <a:pt x="1" y="5931"/>
                  </a:moveTo>
                  <a:lnTo>
                    <a:pt x="1" y="6160"/>
                  </a:lnTo>
                  <a:lnTo>
                    <a:pt x="119" y="6160"/>
                  </a:lnTo>
                  <a:lnTo>
                    <a:pt x="119" y="5931"/>
                  </a:lnTo>
                  <a:close/>
                  <a:moveTo>
                    <a:pt x="1" y="6369"/>
                  </a:moveTo>
                  <a:lnTo>
                    <a:pt x="1" y="6598"/>
                  </a:lnTo>
                  <a:lnTo>
                    <a:pt x="119" y="6598"/>
                  </a:lnTo>
                  <a:lnTo>
                    <a:pt x="119" y="6369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5942499" y="2566272"/>
              <a:ext cx="26480" cy="26329"/>
            </a:xfrm>
            <a:custGeom>
              <a:rect b="b" l="l" r="r" t="t"/>
              <a:pathLst>
                <a:path extrusionOk="0" h="174" w="175">
                  <a:moveTo>
                    <a:pt x="1" y="0"/>
                  </a:moveTo>
                  <a:lnTo>
                    <a:pt x="1" y="174"/>
                  </a:lnTo>
                  <a:lnTo>
                    <a:pt x="119" y="174"/>
                  </a:lnTo>
                  <a:lnTo>
                    <a:pt x="119" y="111"/>
                  </a:lnTo>
                  <a:lnTo>
                    <a:pt x="175" y="11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6003479" y="2566272"/>
              <a:ext cx="1527979" cy="16947"/>
            </a:xfrm>
            <a:custGeom>
              <a:rect b="b" l="l" r="r" t="t"/>
              <a:pathLst>
                <a:path extrusionOk="0" h="112" w="10098">
                  <a:moveTo>
                    <a:pt x="1" y="0"/>
                  </a:moveTo>
                  <a:lnTo>
                    <a:pt x="1" y="111"/>
                  </a:lnTo>
                  <a:lnTo>
                    <a:pt x="237" y="111"/>
                  </a:lnTo>
                  <a:lnTo>
                    <a:pt x="237" y="0"/>
                  </a:lnTo>
                  <a:close/>
                  <a:moveTo>
                    <a:pt x="466" y="0"/>
                  </a:moveTo>
                  <a:lnTo>
                    <a:pt x="466" y="111"/>
                  </a:lnTo>
                  <a:lnTo>
                    <a:pt x="695" y="111"/>
                  </a:lnTo>
                  <a:lnTo>
                    <a:pt x="695" y="0"/>
                  </a:lnTo>
                  <a:close/>
                  <a:moveTo>
                    <a:pt x="931" y="0"/>
                  </a:moveTo>
                  <a:lnTo>
                    <a:pt x="931" y="111"/>
                  </a:lnTo>
                  <a:lnTo>
                    <a:pt x="1160" y="111"/>
                  </a:lnTo>
                  <a:lnTo>
                    <a:pt x="1160" y="0"/>
                  </a:lnTo>
                  <a:close/>
                  <a:moveTo>
                    <a:pt x="1390" y="0"/>
                  </a:moveTo>
                  <a:lnTo>
                    <a:pt x="1390" y="111"/>
                  </a:lnTo>
                  <a:lnTo>
                    <a:pt x="1653" y="111"/>
                  </a:lnTo>
                  <a:lnTo>
                    <a:pt x="1653" y="0"/>
                  </a:lnTo>
                  <a:close/>
                  <a:moveTo>
                    <a:pt x="1883" y="0"/>
                  </a:moveTo>
                  <a:lnTo>
                    <a:pt x="1883" y="111"/>
                  </a:lnTo>
                  <a:lnTo>
                    <a:pt x="2112" y="111"/>
                  </a:lnTo>
                  <a:lnTo>
                    <a:pt x="2112" y="0"/>
                  </a:lnTo>
                  <a:close/>
                  <a:moveTo>
                    <a:pt x="2348" y="0"/>
                  </a:moveTo>
                  <a:lnTo>
                    <a:pt x="2348" y="111"/>
                  </a:lnTo>
                  <a:lnTo>
                    <a:pt x="2577" y="111"/>
                  </a:lnTo>
                  <a:lnTo>
                    <a:pt x="2577" y="0"/>
                  </a:lnTo>
                  <a:close/>
                  <a:moveTo>
                    <a:pt x="2806" y="0"/>
                  </a:moveTo>
                  <a:lnTo>
                    <a:pt x="2806" y="111"/>
                  </a:lnTo>
                  <a:lnTo>
                    <a:pt x="3042" y="111"/>
                  </a:lnTo>
                  <a:lnTo>
                    <a:pt x="3042" y="0"/>
                  </a:lnTo>
                  <a:close/>
                  <a:moveTo>
                    <a:pt x="3299" y="0"/>
                  </a:moveTo>
                  <a:lnTo>
                    <a:pt x="3299" y="111"/>
                  </a:lnTo>
                  <a:lnTo>
                    <a:pt x="3535" y="111"/>
                  </a:lnTo>
                  <a:lnTo>
                    <a:pt x="3535" y="0"/>
                  </a:lnTo>
                  <a:close/>
                  <a:moveTo>
                    <a:pt x="3764" y="0"/>
                  </a:moveTo>
                  <a:lnTo>
                    <a:pt x="3764" y="111"/>
                  </a:lnTo>
                  <a:lnTo>
                    <a:pt x="3994" y="111"/>
                  </a:lnTo>
                  <a:lnTo>
                    <a:pt x="3994" y="0"/>
                  </a:lnTo>
                  <a:close/>
                  <a:moveTo>
                    <a:pt x="4230" y="0"/>
                  </a:moveTo>
                  <a:lnTo>
                    <a:pt x="4230" y="111"/>
                  </a:lnTo>
                  <a:lnTo>
                    <a:pt x="4459" y="111"/>
                  </a:lnTo>
                  <a:lnTo>
                    <a:pt x="4459" y="0"/>
                  </a:lnTo>
                  <a:close/>
                  <a:moveTo>
                    <a:pt x="4688" y="0"/>
                  </a:moveTo>
                  <a:lnTo>
                    <a:pt x="4688" y="111"/>
                  </a:lnTo>
                  <a:lnTo>
                    <a:pt x="4924" y="111"/>
                  </a:lnTo>
                  <a:lnTo>
                    <a:pt x="4924" y="0"/>
                  </a:lnTo>
                  <a:close/>
                  <a:moveTo>
                    <a:pt x="5181" y="0"/>
                  </a:moveTo>
                  <a:lnTo>
                    <a:pt x="5181" y="111"/>
                  </a:lnTo>
                  <a:lnTo>
                    <a:pt x="5410" y="111"/>
                  </a:lnTo>
                  <a:lnTo>
                    <a:pt x="5410" y="0"/>
                  </a:lnTo>
                  <a:close/>
                  <a:moveTo>
                    <a:pt x="5646" y="0"/>
                  </a:moveTo>
                  <a:lnTo>
                    <a:pt x="5646" y="111"/>
                  </a:lnTo>
                  <a:lnTo>
                    <a:pt x="5875" y="111"/>
                  </a:lnTo>
                  <a:lnTo>
                    <a:pt x="5875" y="0"/>
                  </a:lnTo>
                  <a:close/>
                  <a:moveTo>
                    <a:pt x="6105" y="0"/>
                  </a:moveTo>
                  <a:lnTo>
                    <a:pt x="6105" y="111"/>
                  </a:lnTo>
                  <a:lnTo>
                    <a:pt x="6341" y="111"/>
                  </a:lnTo>
                  <a:lnTo>
                    <a:pt x="6341" y="0"/>
                  </a:lnTo>
                  <a:close/>
                  <a:moveTo>
                    <a:pt x="6570" y="0"/>
                  </a:moveTo>
                  <a:lnTo>
                    <a:pt x="6570" y="111"/>
                  </a:lnTo>
                  <a:lnTo>
                    <a:pt x="6799" y="111"/>
                  </a:lnTo>
                  <a:lnTo>
                    <a:pt x="6799" y="0"/>
                  </a:lnTo>
                  <a:close/>
                  <a:moveTo>
                    <a:pt x="7063" y="0"/>
                  </a:moveTo>
                  <a:lnTo>
                    <a:pt x="7063" y="111"/>
                  </a:lnTo>
                  <a:lnTo>
                    <a:pt x="7292" y="111"/>
                  </a:lnTo>
                  <a:lnTo>
                    <a:pt x="7292" y="0"/>
                  </a:lnTo>
                  <a:close/>
                  <a:moveTo>
                    <a:pt x="7528" y="0"/>
                  </a:moveTo>
                  <a:lnTo>
                    <a:pt x="7528" y="111"/>
                  </a:lnTo>
                  <a:lnTo>
                    <a:pt x="7757" y="111"/>
                  </a:lnTo>
                  <a:lnTo>
                    <a:pt x="7757" y="0"/>
                  </a:lnTo>
                  <a:close/>
                  <a:moveTo>
                    <a:pt x="7986" y="0"/>
                  </a:moveTo>
                  <a:lnTo>
                    <a:pt x="7986" y="111"/>
                  </a:lnTo>
                  <a:lnTo>
                    <a:pt x="8223" y="111"/>
                  </a:lnTo>
                  <a:lnTo>
                    <a:pt x="8223" y="0"/>
                  </a:lnTo>
                  <a:close/>
                  <a:moveTo>
                    <a:pt x="8452" y="0"/>
                  </a:moveTo>
                  <a:lnTo>
                    <a:pt x="8452" y="111"/>
                  </a:lnTo>
                  <a:lnTo>
                    <a:pt x="8681" y="111"/>
                  </a:lnTo>
                  <a:lnTo>
                    <a:pt x="8681" y="0"/>
                  </a:lnTo>
                  <a:close/>
                  <a:moveTo>
                    <a:pt x="8945" y="0"/>
                  </a:moveTo>
                  <a:lnTo>
                    <a:pt x="8945" y="111"/>
                  </a:lnTo>
                  <a:lnTo>
                    <a:pt x="9174" y="111"/>
                  </a:lnTo>
                  <a:lnTo>
                    <a:pt x="9174" y="0"/>
                  </a:lnTo>
                  <a:close/>
                  <a:moveTo>
                    <a:pt x="9403" y="0"/>
                  </a:moveTo>
                  <a:lnTo>
                    <a:pt x="9403" y="111"/>
                  </a:lnTo>
                  <a:lnTo>
                    <a:pt x="9639" y="111"/>
                  </a:lnTo>
                  <a:lnTo>
                    <a:pt x="9639" y="0"/>
                  </a:lnTo>
                  <a:close/>
                  <a:moveTo>
                    <a:pt x="9868" y="0"/>
                  </a:moveTo>
                  <a:lnTo>
                    <a:pt x="9868" y="111"/>
                  </a:lnTo>
                  <a:lnTo>
                    <a:pt x="10097" y="111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7567027" y="2566272"/>
              <a:ext cx="26480" cy="26329"/>
            </a:xfrm>
            <a:custGeom>
              <a:rect b="b" l="l" r="r" t="t"/>
              <a:pathLst>
                <a:path extrusionOk="0" h="174" w="175">
                  <a:moveTo>
                    <a:pt x="1" y="0"/>
                  </a:moveTo>
                  <a:lnTo>
                    <a:pt x="1" y="111"/>
                  </a:lnTo>
                  <a:lnTo>
                    <a:pt x="56" y="111"/>
                  </a:lnTo>
                  <a:lnTo>
                    <a:pt x="56" y="174"/>
                  </a:lnTo>
                  <a:lnTo>
                    <a:pt x="174" y="174"/>
                  </a:lnTo>
                  <a:lnTo>
                    <a:pt x="174" y="56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7575500" y="2627101"/>
              <a:ext cx="18006" cy="998376"/>
            </a:xfrm>
            <a:custGeom>
              <a:rect b="b" l="l" r="r" t="t"/>
              <a:pathLst>
                <a:path extrusionOk="0" h="6598" w="119">
                  <a:moveTo>
                    <a:pt x="0" y="1"/>
                  </a:moveTo>
                  <a:lnTo>
                    <a:pt x="0" y="202"/>
                  </a:lnTo>
                  <a:lnTo>
                    <a:pt x="118" y="202"/>
                  </a:lnTo>
                  <a:lnTo>
                    <a:pt x="118" y="1"/>
                  </a:lnTo>
                  <a:close/>
                  <a:moveTo>
                    <a:pt x="0" y="431"/>
                  </a:moveTo>
                  <a:lnTo>
                    <a:pt x="0" y="668"/>
                  </a:lnTo>
                  <a:lnTo>
                    <a:pt x="118" y="668"/>
                  </a:lnTo>
                  <a:lnTo>
                    <a:pt x="118" y="431"/>
                  </a:lnTo>
                  <a:close/>
                  <a:moveTo>
                    <a:pt x="0" y="897"/>
                  </a:moveTo>
                  <a:lnTo>
                    <a:pt x="0" y="1126"/>
                  </a:lnTo>
                  <a:lnTo>
                    <a:pt x="118" y="1126"/>
                  </a:lnTo>
                  <a:lnTo>
                    <a:pt x="118" y="897"/>
                  </a:lnTo>
                  <a:close/>
                  <a:moveTo>
                    <a:pt x="0" y="1362"/>
                  </a:moveTo>
                  <a:lnTo>
                    <a:pt x="0" y="1591"/>
                  </a:lnTo>
                  <a:lnTo>
                    <a:pt x="118" y="1591"/>
                  </a:lnTo>
                  <a:lnTo>
                    <a:pt x="118" y="1362"/>
                  </a:lnTo>
                  <a:close/>
                  <a:moveTo>
                    <a:pt x="0" y="1820"/>
                  </a:moveTo>
                  <a:lnTo>
                    <a:pt x="0" y="2056"/>
                  </a:lnTo>
                  <a:lnTo>
                    <a:pt x="118" y="2056"/>
                  </a:lnTo>
                  <a:lnTo>
                    <a:pt x="118" y="1820"/>
                  </a:lnTo>
                  <a:close/>
                  <a:moveTo>
                    <a:pt x="0" y="2258"/>
                  </a:moveTo>
                  <a:lnTo>
                    <a:pt x="0" y="2487"/>
                  </a:lnTo>
                  <a:lnTo>
                    <a:pt x="118" y="2487"/>
                  </a:lnTo>
                  <a:lnTo>
                    <a:pt x="118" y="2258"/>
                  </a:lnTo>
                  <a:close/>
                  <a:moveTo>
                    <a:pt x="0" y="2723"/>
                  </a:moveTo>
                  <a:lnTo>
                    <a:pt x="0" y="2952"/>
                  </a:lnTo>
                  <a:lnTo>
                    <a:pt x="118" y="2952"/>
                  </a:lnTo>
                  <a:lnTo>
                    <a:pt x="118" y="2723"/>
                  </a:lnTo>
                  <a:close/>
                  <a:moveTo>
                    <a:pt x="0" y="3181"/>
                  </a:moveTo>
                  <a:lnTo>
                    <a:pt x="0" y="3417"/>
                  </a:lnTo>
                  <a:lnTo>
                    <a:pt x="118" y="3417"/>
                  </a:lnTo>
                  <a:lnTo>
                    <a:pt x="118" y="3181"/>
                  </a:lnTo>
                  <a:close/>
                  <a:moveTo>
                    <a:pt x="0" y="3647"/>
                  </a:moveTo>
                  <a:lnTo>
                    <a:pt x="0" y="3876"/>
                  </a:lnTo>
                  <a:lnTo>
                    <a:pt x="118" y="3876"/>
                  </a:lnTo>
                  <a:lnTo>
                    <a:pt x="118" y="3647"/>
                  </a:lnTo>
                  <a:close/>
                  <a:moveTo>
                    <a:pt x="0" y="4112"/>
                  </a:moveTo>
                  <a:lnTo>
                    <a:pt x="0" y="4313"/>
                  </a:lnTo>
                  <a:lnTo>
                    <a:pt x="118" y="4313"/>
                  </a:lnTo>
                  <a:lnTo>
                    <a:pt x="118" y="4112"/>
                  </a:lnTo>
                  <a:close/>
                  <a:moveTo>
                    <a:pt x="0" y="4542"/>
                  </a:moveTo>
                  <a:lnTo>
                    <a:pt x="0" y="4772"/>
                  </a:lnTo>
                  <a:lnTo>
                    <a:pt x="118" y="4772"/>
                  </a:lnTo>
                  <a:lnTo>
                    <a:pt x="118" y="4542"/>
                  </a:lnTo>
                  <a:close/>
                  <a:moveTo>
                    <a:pt x="0" y="5008"/>
                  </a:moveTo>
                  <a:lnTo>
                    <a:pt x="0" y="5237"/>
                  </a:lnTo>
                  <a:lnTo>
                    <a:pt x="118" y="5237"/>
                  </a:lnTo>
                  <a:lnTo>
                    <a:pt x="118" y="5008"/>
                  </a:lnTo>
                  <a:close/>
                  <a:moveTo>
                    <a:pt x="0" y="5466"/>
                  </a:moveTo>
                  <a:lnTo>
                    <a:pt x="0" y="5702"/>
                  </a:lnTo>
                  <a:lnTo>
                    <a:pt x="118" y="5702"/>
                  </a:lnTo>
                  <a:lnTo>
                    <a:pt x="118" y="5466"/>
                  </a:lnTo>
                  <a:close/>
                  <a:moveTo>
                    <a:pt x="0" y="5931"/>
                  </a:moveTo>
                  <a:lnTo>
                    <a:pt x="0" y="6160"/>
                  </a:lnTo>
                  <a:lnTo>
                    <a:pt x="118" y="6160"/>
                  </a:lnTo>
                  <a:lnTo>
                    <a:pt x="118" y="5931"/>
                  </a:lnTo>
                  <a:close/>
                  <a:moveTo>
                    <a:pt x="0" y="6369"/>
                  </a:moveTo>
                  <a:lnTo>
                    <a:pt x="0" y="6598"/>
                  </a:lnTo>
                  <a:lnTo>
                    <a:pt x="118" y="6598"/>
                  </a:lnTo>
                  <a:lnTo>
                    <a:pt x="118" y="6369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7041658" y="2981329"/>
              <a:ext cx="726161" cy="289012"/>
            </a:xfrm>
            <a:custGeom>
              <a:rect b="b" l="l" r="r" t="t"/>
              <a:pathLst>
                <a:path extrusionOk="0" h="1910" w="4799">
                  <a:moveTo>
                    <a:pt x="0" y="0"/>
                  </a:moveTo>
                  <a:lnTo>
                    <a:pt x="0" y="1910"/>
                  </a:lnTo>
                  <a:lnTo>
                    <a:pt x="4799" y="1910"/>
                  </a:lnTo>
                  <a:lnTo>
                    <a:pt x="4799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7133053" y="3033835"/>
              <a:ext cx="183999" cy="183999"/>
            </a:xfrm>
            <a:custGeom>
              <a:rect b="b" l="l" r="r" t="t"/>
              <a:pathLst>
                <a:path extrusionOk="0" h="1216" w="1216">
                  <a:moveTo>
                    <a:pt x="612" y="0"/>
                  </a:moveTo>
                  <a:cubicBezTo>
                    <a:pt x="264" y="0"/>
                    <a:pt x="1" y="264"/>
                    <a:pt x="1" y="611"/>
                  </a:cubicBezTo>
                  <a:cubicBezTo>
                    <a:pt x="1" y="959"/>
                    <a:pt x="264" y="1215"/>
                    <a:pt x="612" y="1215"/>
                  </a:cubicBezTo>
                  <a:cubicBezTo>
                    <a:pt x="959" y="1215"/>
                    <a:pt x="1216" y="959"/>
                    <a:pt x="1216" y="611"/>
                  </a:cubicBezTo>
                  <a:cubicBezTo>
                    <a:pt x="1216" y="264"/>
                    <a:pt x="959" y="0"/>
                    <a:pt x="612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7124730" y="3025361"/>
              <a:ext cx="201854" cy="201854"/>
            </a:xfrm>
            <a:custGeom>
              <a:rect b="b" l="l" r="r" t="t"/>
              <a:pathLst>
                <a:path extrusionOk="0" h="1334" w="1334">
                  <a:moveTo>
                    <a:pt x="667" y="119"/>
                  </a:moveTo>
                  <a:cubicBezTo>
                    <a:pt x="813" y="119"/>
                    <a:pt x="951" y="174"/>
                    <a:pt x="1069" y="292"/>
                  </a:cubicBezTo>
                  <a:cubicBezTo>
                    <a:pt x="1160" y="376"/>
                    <a:pt x="1215" y="522"/>
                    <a:pt x="1215" y="667"/>
                  </a:cubicBezTo>
                  <a:cubicBezTo>
                    <a:pt x="1215" y="813"/>
                    <a:pt x="1160" y="959"/>
                    <a:pt x="1069" y="1042"/>
                  </a:cubicBezTo>
                  <a:cubicBezTo>
                    <a:pt x="951" y="1160"/>
                    <a:pt x="813" y="1216"/>
                    <a:pt x="667" y="1216"/>
                  </a:cubicBezTo>
                  <a:cubicBezTo>
                    <a:pt x="521" y="1216"/>
                    <a:pt x="375" y="1160"/>
                    <a:pt x="292" y="1042"/>
                  </a:cubicBezTo>
                  <a:cubicBezTo>
                    <a:pt x="174" y="959"/>
                    <a:pt x="118" y="813"/>
                    <a:pt x="118" y="667"/>
                  </a:cubicBezTo>
                  <a:cubicBezTo>
                    <a:pt x="118" y="522"/>
                    <a:pt x="174" y="376"/>
                    <a:pt x="292" y="292"/>
                  </a:cubicBezTo>
                  <a:cubicBezTo>
                    <a:pt x="375" y="174"/>
                    <a:pt x="521" y="119"/>
                    <a:pt x="667" y="119"/>
                  </a:cubicBezTo>
                  <a:close/>
                  <a:moveTo>
                    <a:pt x="667" y="1"/>
                  </a:moveTo>
                  <a:cubicBezTo>
                    <a:pt x="292" y="1"/>
                    <a:pt x="0" y="292"/>
                    <a:pt x="0" y="667"/>
                  </a:cubicBezTo>
                  <a:cubicBezTo>
                    <a:pt x="0" y="1042"/>
                    <a:pt x="292" y="1334"/>
                    <a:pt x="667" y="1334"/>
                  </a:cubicBezTo>
                  <a:cubicBezTo>
                    <a:pt x="1042" y="1334"/>
                    <a:pt x="1333" y="1042"/>
                    <a:pt x="1333" y="667"/>
                  </a:cubicBezTo>
                  <a:cubicBezTo>
                    <a:pt x="1333" y="292"/>
                    <a:pt x="1042" y="1"/>
                    <a:pt x="6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1" name="Google Shape;1561;p36"/>
          <p:cNvSpPr/>
          <p:nvPr/>
        </p:nvSpPr>
        <p:spPr>
          <a:xfrm>
            <a:off x="2923425" y="2679050"/>
            <a:ext cx="2395800" cy="6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>
                <a:latin typeface="Fira Sans"/>
                <a:ea typeface="Fira Sans"/>
                <a:cs typeface="Fira Sans"/>
                <a:sym typeface="Fira Sans"/>
              </a:rPr>
              <a:t>資料蒐集、投影片</a:t>
            </a:r>
            <a:endParaRPr b="1" i="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2" name="Google Shape;1562;p36"/>
          <p:cNvSpPr/>
          <p:nvPr/>
        </p:nvSpPr>
        <p:spPr>
          <a:xfrm>
            <a:off x="2923425" y="3707675"/>
            <a:ext cx="2395800" cy="6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   </a:t>
            </a:r>
            <a:r>
              <a:rPr b="1" lang="zh-TW" sz="1200">
                <a:latin typeface="Fira Sans"/>
                <a:ea typeface="Fira Sans"/>
                <a:cs typeface="Fira Sans"/>
                <a:sym typeface="Fira Sans"/>
              </a:rPr>
              <a:t>  </a:t>
            </a:r>
            <a:r>
              <a:rPr b="1" lang="zh-TW">
                <a:latin typeface="Fira Sans"/>
                <a:ea typeface="Fira Sans"/>
                <a:cs typeface="Fira Sans"/>
                <a:sym typeface="Fira Sans"/>
              </a:rPr>
              <a:t>資料蒐集</a:t>
            </a:r>
            <a:endParaRPr b="1" i="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3" name="Google Shape;1563;p36"/>
          <p:cNvSpPr/>
          <p:nvPr/>
        </p:nvSpPr>
        <p:spPr>
          <a:xfrm>
            <a:off x="2923275" y="1665750"/>
            <a:ext cx="2395800" cy="6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>
                <a:latin typeface="Fira Sans"/>
                <a:ea typeface="Fira Sans"/>
                <a:cs typeface="Fira Sans"/>
                <a:sym typeface="Fira Sans"/>
              </a:rPr>
              <a:t>資料蒐集、 模型建構、投影片</a:t>
            </a:r>
            <a:endParaRPr b="1" i="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4" name="Google Shape;1564;p36"/>
          <p:cNvSpPr txBox="1"/>
          <p:nvPr/>
        </p:nvSpPr>
        <p:spPr>
          <a:xfrm>
            <a:off x="7125" y="3851225"/>
            <a:ext cx="280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zh-TW" sz="2200">
                <a:solidFill>
                  <a:srgbClr val="9900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109321040 林興政</a:t>
            </a:r>
            <a:endParaRPr b="1" i="0" sz="2200" u="none" cap="none" strike="noStrike">
              <a:solidFill>
                <a:srgbClr val="9900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5" name="Google Shape;1565;p36"/>
          <p:cNvSpPr txBox="1"/>
          <p:nvPr/>
        </p:nvSpPr>
        <p:spPr>
          <a:xfrm>
            <a:off x="7200" y="2822575"/>
            <a:ext cx="280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zh-TW" sz="22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109321054 林煒傑</a:t>
            </a:r>
            <a:endParaRPr b="1" i="0" sz="22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6" name="Google Shape;1566;p36"/>
          <p:cNvSpPr/>
          <p:nvPr/>
        </p:nvSpPr>
        <p:spPr>
          <a:xfrm>
            <a:off x="6661750" y="2743388"/>
            <a:ext cx="516300" cy="516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7" name="Google Shape;1567;p36"/>
          <p:cNvCxnSpPr>
            <a:stCxn id="1566" idx="2"/>
            <a:endCxn id="1521" idx="3"/>
          </p:cNvCxnSpPr>
          <p:nvPr/>
        </p:nvCxnSpPr>
        <p:spPr>
          <a:xfrm rot="10800000">
            <a:off x="5432950" y="1972838"/>
            <a:ext cx="1228800" cy="1028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8" name="Google Shape;1568;p36"/>
          <p:cNvCxnSpPr>
            <a:stCxn id="1566" idx="2"/>
            <a:endCxn id="1519" idx="3"/>
          </p:cNvCxnSpPr>
          <p:nvPr/>
        </p:nvCxnSpPr>
        <p:spPr>
          <a:xfrm flipH="1">
            <a:off x="5432950" y="3001538"/>
            <a:ext cx="1228800" cy="1028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9" name="Google Shape;1569;p36"/>
          <p:cNvCxnSpPr>
            <a:stCxn id="1566" idx="2"/>
            <a:endCxn id="1520" idx="3"/>
          </p:cNvCxnSpPr>
          <p:nvPr/>
        </p:nvCxnSpPr>
        <p:spPr>
          <a:xfrm rot="10800000">
            <a:off x="5432950" y="3001538"/>
            <a:ext cx="1228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0" name="Google Shape;1570;p36"/>
          <p:cNvSpPr txBox="1"/>
          <p:nvPr/>
        </p:nvSpPr>
        <p:spPr>
          <a:xfrm>
            <a:off x="7200" y="1779675"/>
            <a:ext cx="280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109321053 </a:t>
            </a:r>
            <a:r>
              <a:rPr b="1" lang="zh-TW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繆亭霄</a:t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54"/>
          <p:cNvSpPr txBox="1"/>
          <p:nvPr/>
        </p:nvSpPr>
        <p:spPr>
          <a:xfrm>
            <a:off x="312600" y="859900"/>
            <a:ext cx="8518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函式介紹: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Split_Data</a:t>
            </a:r>
            <a:r>
              <a:rPr b="1" lang="zh-TW" sz="1800"/>
              <a:t>()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用於將資料切割為train與val，路徑已設定好，如有變動請對base_dir變數做調整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Get_Data</a:t>
            </a:r>
            <a:r>
              <a:rPr b="1" lang="zh-TW" sz="1800"/>
              <a:t>()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將資料用ImageDataGenerator對train做擴增，並將label對上各自分類，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/>
              <a:t>train資料與val資料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Create_model</a:t>
            </a:r>
            <a:r>
              <a:rPr b="1" lang="zh-TW" sz="1800"/>
              <a:t>()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建立EfficientNet模型與輸出的全連接層，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/>
              <a:t>模型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Training</a:t>
            </a:r>
            <a:r>
              <a:rPr b="1" lang="zh-TW" sz="1800"/>
              <a:t>(model, </a:t>
            </a:r>
            <a:r>
              <a:rPr b="1" lang="zh-TW" sz="1800">
                <a:solidFill>
                  <a:srgbClr val="4A86E8"/>
                </a:solidFill>
              </a:rPr>
              <a:t>train</a:t>
            </a:r>
            <a:r>
              <a:rPr b="1" lang="zh-TW" sz="1800"/>
              <a:t>, </a:t>
            </a:r>
            <a:r>
              <a:rPr b="1" lang="zh-TW" sz="1800">
                <a:solidFill>
                  <a:srgbClr val="4A86E8"/>
                </a:solidFill>
              </a:rPr>
              <a:t>val</a:t>
            </a:r>
            <a:r>
              <a:rPr b="1" lang="zh-TW" sz="1800"/>
              <a:t>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訓練模型，參數輸入模型、train資料、val資料，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/>
              <a:t>訓練完成的模型、訓練記錄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54"/>
          <p:cNvSpPr txBox="1"/>
          <p:nvPr/>
        </p:nvSpPr>
        <p:spPr>
          <a:xfrm>
            <a:off x="3540900" y="339675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操作說明</a:t>
            </a:r>
            <a:endParaRPr b="1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55"/>
          <p:cNvSpPr txBox="1"/>
          <p:nvPr/>
        </p:nvSpPr>
        <p:spPr>
          <a:xfrm>
            <a:off x="473250" y="401400"/>
            <a:ext cx="8197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Predict_single</a:t>
            </a:r>
            <a:r>
              <a:rPr b="1" lang="zh-TW" sz="1800">
                <a:solidFill>
                  <a:schemeClr val="dk1"/>
                </a:solidFill>
              </a:rPr>
              <a:t>(model, </a:t>
            </a:r>
            <a:r>
              <a:rPr b="1" lang="zh-TW" sz="1800">
                <a:solidFill>
                  <a:srgbClr val="4A86E8"/>
                </a:solidFill>
              </a:rPr>
              <a:t>image</a:t>
            </a:r>
            <a:r>
              <a:rPr b="1" lang="zh-TW" sz="1800">
                <a:solidFill>
                  <a:schemeClr val="dk1"/>
                </a:solidFill>
              </a:rPr>
              <a:t>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用於預測單張圖片，參數輸入模型、圖片路徑。圖片路徑請用image_path變數做調整(需加上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.jpg)，路徑為.py檔的相對路徑。印出預測國家、預測幣值並畫出機率分布直方圖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800">
                <a:solidFill>
                  <a:srgbClr val="9900FF"/>
                </a:solidFill>
              </a:rPr>
              <a:t>Predict_batch</a:t>
            </a:r>
            <a:r>
              <a:rPr b="1" lang="zh-TW" sz="1800">
                <a:solidFill>
                  <a:schemeClr val="dk1"/>
                </a:solidFill>
              </a:rPr>
              <a:t>(model, </a:t>
            </a:r>
            <a:r>
              <a:rPr b="1" lang="zh-TW" sz="1800">
                <a:solidFill>
                  <a:srgbClr val="4A86E8"/>
                </a:solidFill>
              </a:rPr>
              <a:t>dir</a:t>
            </a:r>
            <a:r>
              <a:rPr b="1" lang="zh-TW" sz="1800">
                <a:solidFill>
                  <a:schemeClr val="dk1"/>
                </a:solidFill>
              </a:rPr>
              <a:t>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用於預測多張圖片，參數輸入模型、圖片資料夾路徑。圖片資料夾路徑請用dir變數做調整，路徑為.py檔的相對路徑。印出預測出的分類，因圖片量過大可能導致輸出過多，預測結果將以int陣列表示，每種數字對應的國家與幣值請參照label.csv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Save_weights</a:t>
            </a:r>
            <a:r>
              <a:rPr b="1" lang="zh-TW" sz="1800">
                <a:solidFill>
                  <a:schemeClr val="dk1"/>
                </a:solidFill>
              </a:rPr>
              <a:t>(model)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儲存模型權重，參數輸入模型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Load_Weights</a:t>
            </a:r>
            <a:r>
              <a:rPr b="1" lang="zh-TW" sz="1800">
                <a:solidFill>
                  <a:schemeClr val="dk1"/>
                </a:solidFill>
              </a:rPr>
              <a:t>(model)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讀取模型權重，參數輸入模型，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>
                <a:solidFill>
                  <a:schemeClr val="dk1"/>
                </a:solidFill>
              </a:rPr>
              <a:t>更新權重後的模型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Show_train_history</a:t>
            </a:r>
            <a:r>
              <a:rPr b="1" lang="zh-TW" sz="1800">
                <a:solidFill>
                  <a:schemeClr val="dk1"/>
                </a:solidFill>
              </a:rPr>
              <a:t>(</a:t>
            </a:r>
            <a:r>
              <a:rPr b="1" lang="zh-TW" sz="1800">
                <a:solidFill>
                  <a:srgbClr val="4A86E8"/>
                </a:solidFill>
              </a:rPr>
              <a:t>history</a:t>
            </a:r>
            <a:r>
              <a:rPr b="1" lang="zh-TW" sz="1800">
                <a:solidFill>
                  <a:schemeClr val="dk1"/>
                </a:solidFill>
              </a:rPr>
              <a:t>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將訓練過程使用折線圖畫出，參數輸入訓練紀錄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6"/>
          <p:cNvSpPr txBox="1"/>
          <p:nvPr/>
        </p:nvSpPr>
        <p:spPr>
          <a:xfrm>
            <a:off x="525075" y="364325"/>
            <a:ext cx="8293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操作範例:</a:t>
            </a:r>
            <a:endParaRPr b="1" sz="18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9900FF"/>
                </a:solidFill>
              </a:rPr>
              <a:t>Split_Data</a:t>
            </a:r>
            <a:r>
              <a:rPr b="1" lang="zh-TW"/>
              <a:t>()                                                                                      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train_data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val_data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GetData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()                                             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model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Create_Model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()           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model,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history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Training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train_data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val_data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)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Save_Weights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(model)               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Show_train_history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history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)     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model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Load_Weights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(model)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Predict_single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image_path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)                                         </a:t>
            </a:r>
            <a:endParaRPr b="1" sz="1500">
              <a:solidFill>
                <a:srgbClr val="6A9955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9900FF"/>
                </a:solidFill>
              </a:rPr>
              <a:t>Predict_batch</a:t>
            </a:r>
            <a:r>
              <a:rPr b="1" lang="zh-TW" sz="1500"/>
              <a:t>(model, </a:t>
            </a:r>
            <a:r>
              <a:rPr b="1" lang="zh-TW" sz="1500">
                <a:solidFill>
                  <a:srgbClr val="4A86E8"/>
                </a:solidFill>
              </a:rPr>
              <a:t>dir</a:t>
            </a:r>
            <a:r>
              <a:rPr b="1" lang="zh-TW" sz="1500"/>
              <a:t>)                                                         </a:t>
            </a:r>
            <a:endParaRPr b="1" sz="1500">
              <a:solidFill>
                <a:srgbClr val="6A9955"/>
              </a:solidFill>
            </a:endParaRPr>
          </a:p>
        </p:txBody>
      </p:sp>
      <p:cxnSp>
        <p:nvCxnSpPr>
          <p:cNvPr id="2263" name="Google Shape;2263;p56"/>
          <p:cNvCxnSpPr/>
          <p:nvPr/>
        </p:nvCxnSpPr>
        <p:spPr>
          <a:xfrm flipH="1" rot="10800000">
            <a:off x="594675" y="1457250"/>
            <a:ext cx="81546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264" name="Google Shape;2264;p56"/>
          <p:cNvCxnSpPr/>
          <p:nvPr/>
        </p:nvCxnSpPr>
        <p:spPr>
          <a:xfrm flipH="1" rot="10800000">
            <a:off x="594675" y="3324125"/>
            <a:ext cx="81546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265" name="Google Shape;2265;p56"/>
          <p:cNvSpPr txBox="1"/>
          <p:nvPr/>
        </p:nvSpPr>
        <p:spPr>
          <a:xfrm>
            <a:off x="5936550" y="987725"/>
            <a:ext cx="2614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將資料切割</a:t>
            </a:r>
            <a:r>
              <a:rPr b="1" lang="zh-TW" sz="1500">
                <a:solidFill>
                  <a:schemeClr val="dk1"/>
                </a:solidFill>
              </a:rPr>
              <a:t> 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                                    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讀取擴增後的資料</a:t>
            </a:r>
            <a:r>
              <a:rPr b="1" lang="zh-TW" sz="1500">
                <a:solidFill>
                  <a:schemeClr val="dk1"/>
                </a:solidFill>
              </a:rPr>
              <a:t>                                                     </a:t>
            </a:r>
            <a:r>
              <a:rPr b="1" lang="zh-TW" sz="1500">
                <a:solidFill>
                  <a:srgbClr val="6AA84F"/>
                </a:solidFill>
              </a:rPr>
              <a:t># 建立模型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開始訓練</a:t>
            </a:r>
            <a:r>
              <a:rPr b="1" lang="zh-TW" sz="1500">
                <a:solidFill>
                  <a:schemeClr val="dk1"/>
                </a:solidFill>
              </a:rPr>
              <a:t>                                                             </a:t>
            </a:r>
            <a:r>
              <a:rPr b="1" lang="zh-TW" sz="1500">
                <a:solidFill>
                  <a:srgbClr val="6AA84F"/>
                </a:solidFill>
              </a:rPr>
              <a:t># 儲存訓練完成的權重</a:t>
            </a:r>
            <a:r>
              <a:rPr b="1" lang="zh-TW" sz="1500">
                <a:solidFill>
                  <a:schemeClr val="dk1"/>
                </a:solidFill>
              </a:rPr>
              <a:t>                              </a:t>
            </a:r>
            <a:r>
              <a:rPr b="1" lang="zh-TW" sz="1500">
                <a:solidFill>
                  <a:srgbClr val="6AA84F"/>
                </a:solidFill>
              </a:rPr>
              <a:t># 顯示訓練過程折線圖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讀取儲存的模型權重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9955"/>
                </a:solidFill>
              </a:rPr>
              <a:t># 預測單張圖片</a:t>
            </a:r>
            <a:endParaRPr b="1" sz="1500">
              <a:solidFill>
                <a:srgbClr val="6A9955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9955"/>
                </a:solidFill>
              </a:rPr>
              <a:t># 預測多張圖片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環境設置</a:t>
            </a:r>
            <a:endParaRPr b="1"/>
          </a:p>
        </p:txBody>
      </p:sp>
      <p:sp>
        <p:nvSpPr>
          <p:cNvPr id="2271" name="Google Shape;2271;p57"/>
          <p:cNvSpPr txBox="1"/>
          <p:nvPr/>
        </p:nvSpPr>
        <p:spPr>
          <a:xfrm>
            <a:off x="909825" y="1358650"/>
            <a:ext cx="7484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CUDA:11.1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cuDNN:8.0.5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tensorflow:2.8.0</a:t>
            </a:r>
            <a:endParaRPr b="1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77" name="Google Shape;2277;p58"/>
          <p:cNvSpPr/>
          <p:nvPr/>
        </p:nvSpPr>
        <p:spPr>
          <a:xfrm flipH="1">
            <a:off x="-2868" y="1"/>
            <a:ext cx="5417830" cy="5097740"/>
          </a:xfrm>
          <a:custGeom>
            <a:rect b="b" l="l" r="r" t="t"/>
            <a:pathLst>
              <a:path extrusionOk="0" h="6663713" w="8026415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lt1">
              <a:alpha val="84705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8" name="Google Shape;2278;p58"/>
          <p:cNvGrpSpPr/>
          <p:nvPr/>
        </p:nvGrpSpPr>
        <p:grpSpPr>
          <a:xfrm>
            <a:off x="1137805" y="1970280"/>
            <a:ext cx="2808014" cy="415424"/>
            <a:chOff x="2487741" y="4283314"/>
            <a:chExt cx="2357101" cy="553899"/>
          </a:xfrm>
        </p:grpSpPr>
        <p:sp>
          <p:nvSpPr>
            <p:cNvPr id="2279" name="Google Shape;2279;p58"/>
            <p:cNvSpPr txBox="1"/>
            <p:nvPr/>
          </p:nvSpPr>
          <p:spPr>
            <a:xfrm>
              <a:off x="2487742" y="4560313"/>
              <a:ext cx="2357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zh-TW" sz="900" u="sng">
                  <a:solidFill>
                    <a:srgbClr val="3F3F3F"/>
                  </a:solidFill>
                </a:rPr>
                <a:t>https://ithelp.ithome.com.tw/articles/10243065</a:t>
              </a:r>
              <a:endParaRPr b="1" i="1" sz="900" u="sng">
                <a:solidFill>
                  <a:srgbClr val="3F3F3F"/>
                </a:solidFill>
              </a:endParaRPr>
            </a:p>
          </p:txBody>
        </p:sp>
        <p:sp>
          <p:nvSpPr>
            <p:cNvPr id="2280" name="Google Shape;2280;p58"/>
            <p:cNvSpPr txBox="1"/>
            <p:nvPr/>
          </p:nvSpPr>
          <p:spPr>
            <a:xfrm>
              <a:off x="2487741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3F3F3F"/>
                  </a:solidFill>
                </a:rPr>
                <a:t>參考連</a:t>
              </a:r>
              <a:r>
                <a:rPr b="1" lang="zh-TW" sz="900">
                  <a:solidFill>
                    <a:srgbClr val="3F3F3F"/>
                  </a:solidFill>
                </a:rPr>
                <a:t>結</a:t>
              </a:r>
              <a:endParaRPr b="1" sz="900">
                <a:solidFill>
                  <a:srgbClr val="3F3F3F"/>
                </a:solidFill>
              </a:endParaRPr>
            </a:p>
          </p:txBody>
        </p:sp>
      </p:grpSp>
      <p:grpSp>
        <p:nvGrpSpPr>
          <p:cNvPr id="2281" name="Google Shape;2281;p58"/>
          <p:cNvGrpSpPr/>
          <p:nvPr/>
        </p:nvGrpSpPr>
        <p:grpSpPr>
          <a:xfrm>
            <a:off x="1137800" y="3051563"/>
            <a:ext cx="3358036" cy="415412"/>
            <a:chOff x="2487737" y="4283314"/>
            <a:chExt cx="2818800" cy="553882"/>
          </a:xfrm>
        </p:grpSpPr>
        <p:sp>
          <p:nvSpPr>
            <p:cNvPr id="2282" name="Google Shape;2282;p58"/>
            <p:cNvSpPr txBox="1"/>
            <p:nvPr/>
          </p:nvSpPr>
          <p:spPr>
            <a:xfrm>
              <a:off x="2487737" y="4560296"/>
              <a:ext cx="281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zh-TW" sz="900" u="sng">
                  <a:solidFill>
                    <a:srgbClr val="3F3F3F"/>
                  </a:solidFill>
                </a:rPr>
                <a:t>https://www.batol.net/batol-help/article-detail.asp?id=2140</a:t>
              </a:r>
              <a:endParaRPr b="1" i="1" sz="900" u="sng">
                <a:solidFill>
                  <a:srgbClr val="3F3F3F"/>
                </a:solidFill>
              </a:endParaRPr>
            </a:p>
          </p:txBody>
        </p:sp>
        <p:sp>
          <p:nvSpPr>
            <p:cNvPr id="2283" name="Google Shape;2283;p58"/>
            <p:cNvSpPr txBox="1"/>
            <p:nvPr/>
          </p:nvSpPr>
          <p:spPr>
            <a:xfrm>
              <a:off x="2487741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3F3F3F"/>
                  </a:solidFill>
                </a:rPr>
                <a:t>參考連結</a:t>
              </a:r>
              <a:endParaRPr b="1" sz="900">
                <a:solidFill>
                  <a:srgbClr val="3F3F3F"/>
                </a:solidFill>
              </a:endParaRPr>
            </a:p>
          </p:txBody>
        </p:sp>
      </p:grpSp>
      <p:sp>
        <p:nvSpPr>
          <p:cNvPr id="2284" name="Google Shape;2284;p58"/>
          <p:cNvSpPr/>
          <p:nvPr/>
        </p:nvSpPr>
        <p:spPr>
          <a:xfrm rot="5400000">
            <a:off x="696042" y="2044628"/>
            <a:ext cx="287306" cy="283680"/>
          </a:xfrm>
          <a:custGeom>
            <a:rect b="b" l="l" r="r" t="t"/>
            <a:pathLst>
              <a:path extrusionOk="0" h="3782395" w="3830741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58"/>
          <p:cNvSpPr/>
          <p:nvPr/>
        </p:nvSpPr>
        <p:spPr>
          <a:xfrm rot="5400000">
            <a:off x="696042" y="3125910"/>
            <a:ext cx="287306" cy="283680"/>
          </a:xfrm>
          <a:custGeom>
            <a:rect b="b" l="l" r="r" t="t"/>
            <a:pathLst>
              <a:path extrusionOk="0" h="3782395" w="3830741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58"/>
          <p:cNvSpPr txBox="1"/>
          <p:nvPr/>
        </p:nvSpPr>
        <p:spPr>
          <a:xfrm>
            <a:off x="169220" y="590600"/>
            <a:ext cx="5415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595959"/>
                </a:solidFill>
              </a:rPr>
              <a:t>Thanks for your listening</a:t>
            </a:r>
            <a:endParaRPr b="1"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報告流程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1576" name="Google Shape;1576;p37"/>
          <p:cNvGrpSpPr/>
          <p:nvPr/>
        </p:nvGrpSpPr>
        <p:grpSpPr>
          <a:xfrm flipH="1">
            <a:off x="2357221" y="1352585"/>
            <a:ext cx="4243587" cy="649640"/>
            <a:chOff x="654575" y="1864525"/>
            <a:chExt cx="3476925" cy="471300"/>
          </a:xfrm>
        </p:grpSpPr>
        <p:sp>
          <p:nvSpPr>
            <p:cNvPr id="1577" name="Google Shape;1577;p37"/>
            <p:cNvSpPr/>
            <p:nvPr/>
          </p:nvSpPr>
          <p:spPr>
            <a:xfrm>
              <a:off x="1566800" y="1864525"/>
              <a:ext cx="2564700" cy="4713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110686" y="186452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54575" y="186452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0" name="Google Shape;1580;p37"/>
          <p:cNvGrpSpPr/>
          <p:nvPr/>
        </p:nvGrpSpPr>
        <p:grpSpPr>
          <a:xfrm flipH="1">
            <a:off x="1474491" y="3212383"/>
            <a:ext cx="5720377" cy="649654"/>
            <a:chOff x="654575" y="2635965"/>
            <a:chExt cx="4165424" cy="471310"/>
          </a:xfrm>
        </p:grpSpPr>
        <p:sp>
          <p:nvSpPr>
            <p:cNvPr id="1581" name="Google Shape;1581;p37"/>
            <p:cNvSpPr/>
            <p:nvPr/>
          </p:nvSpPr>
          <p:spPr>
            <a:xfrm>
              <a:off x="1566799" y="2635975"/>
              <a:ext cx="3253200" cy="4713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110686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54575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37"/>
          <p:cNvGrpSpPr/>
          <p:nvPr/>
        </p:nvGrpSpPr>
        <p:grpSpPr>
          <a:xfrm flipH="1">
            <a:off x="2411877" y="4132069"/>
            <a:ext cx="4349687" cy="649647"/>
            <a:chOff x="654575" y="3767600"/>
            <a:chExt cx="3167325" cy="471305"/>
          </a:xfrm>
        </p:grpSpPr>
        <p:sp>
          <p:nvSpPr>
            <p:cNvPr id="1585" name="Google Shape;1585;p37"/>
            <p:cNvSpPr/>
            <p:nvPr/>
          </p:nvSpPr>
          <p:spPr>
            <a:xfrm>
              <a:off x="1566800" y="3767600"/>
              <a:ext cx="2255100" cy="4713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1110686" y="376760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54575" y="376760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8" name="Google Shape;1588;p37"/>
          <p:cNvSpPr txBox="1"/>
          <p:nvPr/>
        </p:nvSpPr>
        <p:spPr>
          <a:xfrm>
            <a:off x="3185804" y="1410033"/>
            <a:ext cx="1797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動機與目的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9" name="Google Shape;1589;p37"/>
          <p:cNvSpPr txBox="1"/>
          <p:nvPr/>
        </p:nvSpPr>
        <p:spPr>
          <a:xfrm>
            <a:off x="3160944" y="3248158"/>
            <a:ext cx="21291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模型建構說明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0" name="Google Shape;1590;p37"/>
          <p:cNvSpPr txBox="1"/>
          <p:nvPr/>
        </p:nvSpPr>
        <p:spPr>
          <a:xfrm>
            <a:off x="3325587" y="4146208"/>
            <a:ext cx="146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系統展示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1" name="Google Shape;1591;p37"/>
          <p:cNvSpPr/>
          <p:nvPr/>
        </p:nvSpPr>
        <p:spPr>
          <a:xfrm>
            <a:off x="6542208" y="1397667"/>
            <a:ext cx="504357" cy="504962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2" name="Google Shape;1592;p37"/>
          <p:cNvGrpSpPr/>
          <p:nvPr/>
        </p:nvGrpSpPr>
        <p:grpSpPr>
          <a:xfrm>
            <a:off x="7194592" y="3283788"/>
            <a:ext cx="504357" cy="506198"/>
            <a:chOff x="-65145700" y="3727425"/>
            <a:chExt cx="317425" cy="317425"/>
          </a:xfrm>
        </p:grpSpPr>
        <p:sp>
          <p:nvSpPr>
            <p:cNvPr id="1593" name="Google Shape;1593;p37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5" name="Google Shape;1595;p37"/>
          <p:cNvGrpSpPr/>
          <p:nvPr/>
        </p:nvGrpSpPr>
        <p:grpSpPr>
          <a:xfrm>
            <a:off x="6761833" y="4204004"/>
            <a:ext cx="503125" cy="506238"/>
            <a:chOff x="-61354875" y="4101525"/>
            <a:chExt cx="316650" cy="317450"/>
          </a:xfrm>
        </p:grpSpPr>
        <p:sp>
          <p:nvSpPr>
            <p:cNvPr id="1596" name="Google Shape;1596;p37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8" name="Google Shape;1598;p37"/>
          <p:cNvGrpSpPr/>
          <p:nvPr/>
        </p:nvGrpSpPr>
        <p:grpSpPr>
          <a:xfrm flipH="1">
            <a:off x="1885980" y="2282571"/>
            <a:ext cx="4954772" cy="649654"/>
            <a:chOff x="654575" y="2635965"/>
            <a:chExt cx="4165424" cy="471310"/>
          </a:xfrm>
        </p:grpSpPr>
        <p:sp>
          <p:nvSpPr>
            <p:cNvPr id="1599" name="Google Shape;1599;p37"/>
            <p:cNvSpPr/>
            <p:nvPr/>
          </p:nvSpPr>
          <p:spPr>
            <a:xfrm>
              <a:off x="1566799" y="2635975"/>
              <a:ext cx="3253200" cy="471300"/>
            </a:xfrm>
            <a:prstGeom prst="chevron">
              <a:avLst>
                <a:gd fmla="val 50000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1110686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654575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37"/>
          <p:cNvSpPr txBox="1"/>
          <p:nvPr/>
        </p:nvSpPr>
        <p:spPr>
          <a:xfrm>
            <a:off x="3098232" y="2318320"/>
            <a:ext cx="2129100" cy="592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資料集說明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3" name="Google Shape;1603;p37"/>
          <p:cNvSpPr/>
          <p:nvPr/>
        </p:nvSpPr>
        <p:spPr>
          <a:xfrm>
            <a:off x="6936637" y="2392675"/>
            <a:ext cx="328306" cy="429300"/>
          </a:xfrm>
          <a:custGeom>
            <a:rect b="b" l="l" r="r" t="t"/>
            <a:pathLst>
              <a:path extrusionOk="0" h="3240000" w="2387678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99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8"/>
          <p:cNvSpPr txBox="1"/>
          <p:nvPr>
            <p:ph type="title"/>
          </p:nvPr>
        </p:nvSpPr>
        <p:spPr>
          <a:xfrm>
            <a:off x="311700" y="314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動機 </a:t>
            </a:r>
            <a:r>
              <a:rPr b="1" lang="zh-TW"/>
              <a:t>&amp; </a:t>
            </a:r>
            <a:r>
              <a:rPr b="1" lang="zh-TW"/>
              <a:t>目的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09" name="Google Shape;1609;p38"/>
          <p:cNvSpPr txBox="1"/>
          <p:nvPr/>
        </p:nvSpPr>
        <p:spPr>
          <a:xfrm>
            <a:off x="6505351" y="3568403"/>
            <a:ext cx="1699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expectation</a:t>
            </a:r>
            <a:endParaRPr sz="24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0" name="Google Shape;1610;p38"/>
          <p:cNvSpPr txBox="1"/>
          <p:nvPr/>
        </p:nvSpPr>
        <p:spPr>
          <a:xfrm>
            <a:off x="6513751" y="3979900"/>
            <a:ext cx="1699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          普及無人化商店</a:t>
            </a:r>
            <a:endParaRPr b="1"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1" name="Google Shape;1611;p38"/>
          <p:cNvSpPr txBox="1"/>
          <p:nvPr/>
        </p:nvSpPr>
        <p:spPr>
          <a:xfrm>
            <a:off x="939438" y="3568403"/>
            <a:ext cx="1699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start</a:t>
            </a:r>
            <a:endParaRPr b="0" i="0" sz="24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2" name="Google Shape;1612;p38"/>
          <p:cNvSpPr txBox="1"/>
          <p:nvPr/>
        </p:nvSpPr>
        <p:spPr>
          <a:xfrm>
            <a:off x="939438" y="4097775"/>
            <a:ext cx="1699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中國全國銀行發明驗鈔機</a:t>
            </a:r>
            <a:endParaRPr b="1" i="0" sz="15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3" name="Google Shape;1613;p38"/>
          <p:cNvSpPr txBox="1"/>
          <p:nvPr/>
        </p:nvSpPr>
        <p:spPr>
          <a:xfrm>
            <a:off x="4578025" y="3568400"/>
            <a:ext cx="1813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rgbClr val="05738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universalness</a:t>
            </a:r>
            <a:endParaRPr b="0" i="0" sz="2400" u="none" cap="none" strike="noStrike">
              <a:solidFill>
                <a:srgbClr val="05738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4" name="Google Shape;1614;p38"/>
          <p:cNvSpPr txBox="1"/>
          <p:nvPr/>
        </p:nvSpPr>
        <p:spPr>
          <a:xfrm>
            <a:off x="4531807" y="4097783"/>
            <a:ext cx="1905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開始普及自動驗鈔機</a:t>
            </a:r>
            <a:endParaRPr b="1"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5" name="Google Shape;1615;p38"/>
          <p:cNvSpPr txBox="1"/>
          <p:nvPr/>
        </p:nvSpPr>
        <p:spPr>
          <a:xfrm>
            <a:off x="2775655" y="4097783"/>
            <a:ext cx="1813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加拿大「現金</a:t>
            </a: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密</a:t>
            </a: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碼」公司開始為機器設計程式</a:t>
            </a:r>
            <a:endParaRPr b="1"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6" name="Google Shape;1616;p38"/>
          <p:cNvSpPr txBox="1"/>
          <p:nvPr/>
        </p:nvSpPr>
        <p:spPr>
          <a:xfrm>
            <a:off x="2832502" y="3568403"/>
            <a:ext cx="1699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develop</a:t>
            </a:r>
            <a:endParaRPr b="0" i="0" sz="24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17" name="Google Shape;1617;p38"/>
          <p:cNvGrpSpPr/>
          <p:nvPr/>
        </p:nvGrpSpPr>
        <p:grpSpPr>
          <a:xfrm>
            <a:off x="1275193" y="1125087"/>
            <a:ext cx="6602394" cy="2235806"/>
            <a:chOff x="889969" y="1353675"/>
            <a:chExt cx="5782950" cy="1842140"/>
          </a:xfrm>
        </p:grpSpPr>
        <p:sp>
          <p:nvSpPr>
            <p:cNvPr id="1618" name="Google Shape;1618;p38"/>
            <p:cNvSpPr/>
            <p:nvPr/>
          </p:nvSpPr>
          <p:spPr>
            <a:xfrm>
              <a:off x="2157052" y="2210758"/>
              <a:ext cx="77415" cy="108871"/>
            </a:xfrm>
            <a:custGeom>
              <a:rect b="b" l="l" r="r" t="t"/>
              <a:pathLst>
                <a:path extrusionOk="0" h="578" w="411">
                  <a:moveTo>
                    <a:pt x="1" y="1"/>
                  </a:moveTo>
                  <a:lnTo>
                    <a:pt x="1" y="292"/>
                  </a:lnTo>
                  <a:lnTo>
                    <a:pt x="1" y="577"/>
                  </a:lnTo>
                  <a:lnTo>
                    <a:pt x="209" y="438"/>
                  </a:lnTo>
                  <a:lnTo>
                    <a:pt x="411" y="292"/>
                  </a:lnTo>
                  <a:lnTo>
                    <a:pt x="209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3744796" y="2210758"/>
              <a:ext cx="75908" cy="108871"/>
            </a:xfrm>
            <a:custGeom>
              <a:rect b="b" l="l" r="r" t="t"/>
              <a:pathLst>
                <a:path extrusionOk="0" h="578" w="403">
                  <a:moveTo>
                    <a:pt x="0" y="1"/>
                  </a:moveTo>
                  <a:lnTo>
                    <a:pt x="0" y="292"/>
                  </a:lnTo>
                  <a:lnTo>
                    <a:pt x="0" y="577"/>
                  </a:lnTo>
                  <a:lnTo>
                    <a:pt x="201" y="438"/>
                  </a:lnTo>
                  <a:lnTo>
                    <a:pt x="403" y="292"/>
                  </a:lnTo>
                  <a:lnTo>
                    <a:pt x="201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5330490" y="2210758"/>
              <a:ext cx="75908" cy="108871"/>
            </a:xfrm>
            <a:custGeom>
              <a:rect b="b" l="l" r="r" t="t"/>
              <a:pathLst>
                <a:path extrusionOk="0" h="578" w="403">
                  <a:moveTo>
                    <a:pt x="0" y="1"/>
                  </a:moveTo>
                  <a:lnTo>
                    <a:pt x="0" y="292"/>
                  </a:lnTo>
                  <a:lnTo>
                    <a:pt x="0" y="577"/>
                  </a:lnTo>
                  <a:lnTo>
                    <a:pt x="202" y="438"/>
                  </a:lnTo>
                  <a:lnTo>
                    <a:pt x="403" y="292"/>
                  </a:lnTo>
                  <a:lnTo>
                    <a:pt x="202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1" name="Google Shape;1621;p38"/>
            <p:cNvGrpSpPr/>
            <p:nvPr/>
          </p:nvGrpSpPr>
          <p:grpSpPr>
            <a:xfrm>
              <a:off x="2485444" y="1353675"/>
              <a:ext cx="1016100" cy="1797628"/>
              <a:chOff x="2485444" y="1353675"/>
              <a:chExt cx="1016100" cy="1797628"/>
            </a:xfrm>
          </p:grpSpPr>
          <p:sp>
            <p:nvSpPr>
              <p:cNvPr id="1622" name="Google Shape;1622;p38"/>
              <p:cNvSpPr/>
              <p:nvPr/>
            </p:nvSpPr>
            <p:spPr>
              <a:xfrm>
                <a:off x="3082628" y="2786617"/>
                <a:ext cx="121225" cy="122266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8"/>
              <p:cNvSpPr/>
              <p:nvPr/>
            </p:nvSpPr>
            <p:spPr>
              <a:xfrm>
                <a:off x="2620081" y="1868136"/>
                <a:ext cx="796752" cy="795434"/>
              </a:xfrm>
              <a:custGeom>
                <a:rect b="b" l="l" r="r" t="t"/>
                <a:pathLst>
                  <a:path extrusionOk="0" h="4223" w="4230">
                    <a:moveTo>
                      <a:pt x="2112" y="0"/>
                    </a:moveTo>
                    <a:cubicBezTo>
                      <a:pt x="959" y="0"/>
                      <a:pt x="1" y="952"/>
                      <a:pt x="1" y="2111"/>
                    </a:cubicBezTo>
                    <a:cubicBezTo>
                      <a:pt x="1" y="3264"/>
                      <a:pt x="959" y="4222"/>
                      <a:pt x="2112" y="4222"/>
                    </a:cubicBezTo>
                    <a:cubicBezTo>
                      <a:pt x="3299" y="4222"/>
                      <a:pt x="4229" y="3264"/>
                      <a:pt x="4229" y="2111"/>
                    </a:cubicBezTo>
                    <a:cubicBezTo>
                      <a:pt x="4229" y="952"/>
                      <a:pt x="3299" y="0"/>
                      <a:pt x="2112" y="0"/>
                    </a:cubicBezTo>
                    <a:close/>
                  </a:path>
                </a:pathLst>
              </a:custGeom>
              <a:solidFill>
                <a:srgbClr val="54AE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8"/>
              <p:cNvSpPr/>
              <p:nvPr/>
            </p:nvSpPr>
            <p:spPr>
              <a:xfrm>
                <a:off x="2652855" y="1894318"/>
                <a:ext cx="736478" cy="736478"/>
              </a:xfrm>
              <a:custGeom>
                <a:rect b="b" l="l" r="r" t="t"/>
                <a:pathLst>
                  <a:path extrusionOk="0" h="3910" w="3910">
                    <a:moveTo>
                      <a:pt x="1938" y="0"/>
                    </a:moveTo>
                    <a:cubicBezTo>
                      <a:pt x="868" y="0"/>
                      <a:pt x="0" y="903"/>
                      <a:pt x="0" y="1972"/>
                    </a:cubicBezTo>
                    <a:cubicBezTo>
                      <a:pt x="0" y="3042"/>
                      <a:pt x="868" y="3910"/>
                      <a:pt x="1938" y="3910"/>
                    </a:cubicBezTo>
                    <a:cubicBezTo>
                      <a:pt x="3014" y="3910"/>
                      <a:pt x="3910" y="3042"/>
                      <a:pt x="3910" y="1972"/>
                    </a:cubicBezTo>
                    <a:cubicBezTo>
                      <a:pt x="3910" y="903"/>
                      <a:pt x="3014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8"/>
              <p:cNvSpPr/>
              <p:nvPr/>
            </p:nvSpPr>
            <p:spPr>
              <a:xfrm>
                <a:off x="2685441" y="1933496"/>
                <a:ext cx="666032" cy="664714"/>
              </a:xfrm>
              <a:custGeom>
                <a:rect b="b" l="l" r="r" t="t"/>
                <a:pathLst>
                  <a:path extrusionOk="0" h="3529" w="3536">
                    <a:moveTo>
                      <a:pt x="1765" y="1"/>
                    </a:moveTo>
                    <a:cubicBezTo>
                      <a:pt x="813" y="1"/>
                      <a:pt x="1" y="778"/>
                      <a:pt x="1" y="1764"/>
                    </a:cubicBezTo>
                    <a:cubicBezTo>
                      <a:pt x="1" y="2716"/>
                      <a:pt x="813" y="3528"/>
                      <a:pt x="1765" y="3528"/>
                    </a:cubicBezTo>
                    <a:cubicBezTo>
                      <a:pt x="2751" y="3528"/>
                      <a:pt x="3535" y="2716"/>
                      <a:pt x="3535" y="1764"/>
                    </a:cubicBezTo>
                    <a:cubicBezTo>
                      <a:pt x="3535" y="778"/>
                      <a:pt x="2751" y="1"/>
                      <a:pt x="1765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8"/>
              <p:cNvSpPr txBox="1"/>
              <p:nvPr/>
            </p:nvSpPr>
            <p:spPr>
              <a:xfrm>
                <a:off x="2485444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1998</a:t>
                </a:r>
                <a:endParaRPr b="0" i="0" sz="2500" u="none" cap="none" strike="noStrik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 rot="-4046764">
                <a:off x="2689371" y="1936102"/>
                <a:ext cx="661708" cy="661708"/>
              </a:xfrm>
              <a:prstGeom prst="chord">
                <a:avLst>
                  <a:gd fmla="val 4748000" name="adj1"/>
                  <a:gd fmla="val 14065218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2855711" y="2818637"/>
                <a:ext cx="315340" cy="315340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2993307" y="3059235"/>
                <a:ext cx="98461" cy="92068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2836592" y="2897024"/>
                <a:ext cx="92965" cy="98432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1" name="Google Shape;1631;p38"/>
            <p:cNvGrpSpPr/>
            <p:nvPr/>
          </p:nvGrpSpPr>
          <p:grpSpPr>
            <a:xfrm>
              <a:off x="4063944" y="1353675"/>
              <a:ext cx="1016100" cy="1746526"/>
              <a:chOff x="4063944" y="1353675"/>
              <a:chExt cx="1016100" cy="1746526"/>
            </a:xfrm>
          </p:grpSpPr>
          <p:sp>
            <p:nvSpPr>
              <p:cNvPr id="1632" name="Google Shape;1632;p38"/>
              <p:cNvSpPr/>
              <p:nvPr/>
            </p:nvSpPr>
            <p:spPr>
              <a:xfrm>
                <a:off x="4179562" y="1868136"/>
                <a:ext cx="795434" cy="795434"/>
              </a:xfrm>
              <a:custGeom>
                <a:rect b="b" l="l" r="r" t="t"/>
                <a:pathLst>
                  <a:path extrusionOk="0" h="4223" w="4223">
                    <a:moveTo>
                      <a:pt x="2112" y="0"/>
                    </a:moveTo>
                    <a:cubicBezTo>
                      <a:pt x="952" y="0"/>
                      <a:pt x="1" y="952"/>
                      <a:pt x="1" y="2111"/>
                    </a:cubicBezTo>
                    <a:cubicBezTo>
                      <a:pt x="1" y="3264"/>
                      <a:pt x="952" y="4222"/>
                      <a:pt x="2112" y="4222"/>
                    </a:cubicBezTo>
                    <a:cubicBezTo>
                      <a:pt x="3299" y="4222"/>
                      <a:pt x="4223" y="3264"/>
                      <a:pt x="4223" y="2111"/>
                    </a:cubicBezTo>
                    <a:cubicBezTo>
                      <a:pt x="4223" y="952"/>
                      <a:pt x="3299" y="0"/>
                      <a:pt x="2112" y="0"/>
                    </a:cubicBezTo>
                    <a:close/>
                  </a:path>
                </a:pathLst>
              </a:custGeom>
              <a:solidFill>
                <a:srgbClr val="3280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4212336" y="1894318"/>
                <a:ext cx="735159" cy="736478"/>
              </a:xfrm>
              <a:custGeom>
                <a:rect b="b" l="l" r="r" t="t"/>
                <a:pathLst>
                  <a:path extrusionOk="0" h="3910" w="3903">
                    <a:moveTo>
                      <a:pt x="1938" y="0"/>
                    </a:moveTo>
                    <a:cubicBezTo>
                      <a:pt x="868" y="0"/>
                      <a:pt x="0" y="903"/>
                      <a:pt x="0" y="1972"/>
                    </a:cubicBezTo>
                    <a:cubicBezTo>
                      <a:pt x="0" y="3042"/>
                      <a:pt x="868" y="3910"/>
                      <a:pt x="1938" y="3910"/>
                    </a:cubicBezTo>
                    <a:cubicBezTo>
                      <a:pt x="3007" y="3910"/>
                      <a:pt x="3903" y="3042"/>
                      <a:pt x="3903" y="1972"/>
                    </a:cubicBezTo>
                    <a:cubicBezTo>
                      <a:pt x="3903" y="903"/>
                      <a:pt x="3007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4250196" y="1933496"/>
                <a:ext cx="659440" cy="664714"/>
              </a:xfrm>
              <a:custGeom>
                <a:rect b="b" l="l" r="r" t="t"/>
                <a:pathLst>
                  <a:path extrusionOk="0" h="3529" w="3501">
                    <a:moveTo>
                      <a:pt x="1737" y="1"/>
                    </a:moveTo>
                    <a:cubicBezTo>
                      <a:pt x="785" y="1"/>
                      <a:pt x="1" y="778"/>
                      <a:pt x="1" y="1764"/>
                    </a:cubicBezTo>
                    <a:cubicBezTo>
                      <a:pt x="1" y="2716"/>
                      <a:pt x="785" y="3528"/>
                      <a:pt x="1737" y="3528"/>
                    </a:cubicBezTo>
                    <a:cubicBezTo>
                      <a:pt x="2723" y="3528"/>
                      <a:pt x="3500" y="2716"/>
                      <a:pt x="3500" y="1764"/>
                    </a:cubicBezTo>
                    <a:cubicBezTo>
                      <a:pt x="3500" y="778"/>
                      <a:pt x="2723" y="1"/>
                      <a:pt x="1737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8"/>
              <p:cNvSpPr txBox="1"/>
              <p:nvPr/>
            </p:nvSpPr>
            <p:spPr>
              <a:xfrm>
                <a:off x="4063944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zh-TW" sz="2500" u="none" cap="none" strike="noStrike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</a:t>
                </a: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b="0" i="0" sz="2500" u="none" cap="none" strike="noStrik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 rot="-4046764">
                <a:off x="4248421" y="1936102"/>
                <a:ext cx="661708" cy="661708"/>
              </a:xfrm>
              <a:prstGeom prst="chord">
                <a:avLst>
                  <a:gd fmla="val 6626765" name="adj1"/>
                  <a:gd fmla="val 12260564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4579272" y="2958006"/>
                <a:ext cx="71098" cy="70201"/>
              </a:xfrm>
              <a:custGeom>
                <a:rect b="b" l="l" r="r" t="t"/>
                <a:pathLst>
                  <a:path extrusionOk="0" h="2427" w="2458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cubicBezTo>
                      <a:pt x="0" y="1891"/>
                      <a:pt x="567" y="2427"/>
                      <a:pt x="1229" y="2427"/>
                    </a:cubicBezTo>
                    <a:cubicBezTo>
                      <a:pt x="1891" y="2427"/>
                      <a:pt x="2458" y="1891"/>
                      <a:pt x="2458" y="1198"/>
                    </a:cubicBezTo>
                    <a:cubicBezTo>
                      <a:pt x="2458" y="536"/>
                      <a:pt x="1891" y="1"/>
                      <a:pt x="12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4506352" y="2958006"/>
                <a:ext cx="55623" cy="70201"/>
              </a:xfrm>
              <a:custGeom>
                <a:rect b="b" l="l" r="r" t="t"/>
                <a:pathLst>
                  <a:path extrusionOk="0" h="2427" w="1923">
                    <a:moveTo>
                      <a:pt x="1261" y="1"/>
                    </a:moveTo>
                    <a:cubicBezTo>
                      <a:pt x="599" y="1"/>
                      <a:pt x="1" y="536"/>
                      <a:pt x="1" y="1198"/>
                    </a:cubicBezTo>
                    <a:cubicBezTo>
                      <a:pt x="1" y="1891"/>
                      <a:pt x="568" y="2427"/>
                      <a:pt x="1261" y="2427"/>
                    </a:cubicBezTo>
                    <a:cubicBezTo>
                      <a:pt x="1513" y="2427"/>
                      <a:pt x="1734" y="2364"/>
                      <a:pt x="1923" y="2238"/>
                    </a:cubicBezTo>
                    <a:cubicBezTo>
                      <a:pt x="1765" y="1923"/>
                      <a:pt x="1671" y="1576"/>
                      <a:pt x="1671" y="1198"/>
                    </a:cubicBezTo>
                    <a:cubicBezTo>
                      <a:pt x="1671" y="851"/>
                      <a:pt x="1765" y="505"/>
                      <a:pt x="1923" y="190"/>
                    </a:cubicBezTo>
                    <a:cubicBezTo>
                      <a:pt x="1734" y="64"/>
                      <a:pt x="1513" y="1"/>
                      <a:pt x="1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4396090" y="2837736"/>
                <a:ext cx="366364" cy="262465"/>
              </a:xfrm>
              <a:custGeom>
                <a:rect b="b" l="l" r="r" t="t"/>
                <a:pathLst>
                  <a:path extrusionOk="0" h="9074" w="12666">
                    <a:moveTo>
                      <a:pt x="11374" y="851"/>
                    </a:moveTo>
                    <a:cubicBezTo>
                      <a:pt x="11626" y="851"/>
                      <a:pt x="11815" y="1040"/>
                      <a:pt x="11815" y="1229"/>
                    </a:cubicBezTo>
                    <a:lnTo>
                      <a:pt x="11815" y="1670"/>
                    </a:lnTo>
                    <a:lnTo>
                      <a:pt x="788" y="1670"/>
                    </a:lnTo>
                    <a:lnTo>
                      <a:pt x="788" y="1229"/>
                    </a:lnTo>
                    <a:cubicBezTo>
                      <a:pt x="788" y="1008"/>
                      <a:pt x="977" y="851"/>
                      <a:pt x="1166" y="851"/>
                    </a:cubicBezTo>
                    <a:close/>
                    <a:moveTo>
                      <a:pt x="7562" y="3277"/>
                    </a:moveTo>
                    <a:cubicBezTo>
                      <a:pt x="8696" y="3277"/>
                      <a:pt x="9641" y="4222"/>
                      <a:pt x="9641" y="5356"/>
                    </a:cubicBezTo>
                    <a:cubicBezTo>
                      <a:pt x="9610" y="6522"/>
                      <a:pt x="8696" y="7467"/>
                      <a:pt x="7562" y="7467"/>
                    </a:cubicBezTo>
                    <a:cubicBezTo>
                      <a:pt x="7089" y="7467"/>
                      <a:pt x="6648" y="7309"/>
                      <a:pt x="6333" y="7026"/>
                    </a:cubicBezTo>
                    <a:cubicBezTo>
                      <a:pt x="5987" y="7309"/>
                      <a:pt x="5546" y="7467"/>
                      <a:pt x="5073" y="7467"/>
                    </a:cubicBezTo>
                    <a:cubicBezTo>
                      <a:pt x="3939" y="7467"/>
                      <a:pt x="2994" y="6522"/>
                      <a:pt x="2994" y="5356"/>
                    </a:cubicBezTo>
                    <a:cubicBezTo>
                      <a:pt x="2994" y="4222"/>
                      <a:pt x="3939" y="3277"/>
                      <a:pt x="5073" y="3277"/>
                    </a:cubicBezTo>
                    <a:cubicBezTo>
                      <a:pt x="5514" y="3277"/>
                      <a:pt x="5987" y="3434"/>
                      <a:pt x="6333" y="3718"/>
                    </a:cubicBezTo>
                    <a:cubicBezTo>
                      <a:pt x="6680" y="3434"/>
                      <a:pt x="7121" y="3277"/>
                      <a:pt x="7562" y="3277"/>
                    </a:cubicBezTo>
                    <a:close/>
                    <a:moveTo>
                      <a:pt x="1229" y="0"/>
                    </a:moveTo>
                    <a:cubicBezTo>
                      <a:pt x="536" y="0"/>
                      <a:pt x="1" y="567"/>
                      <a:pt x="1" y="1229"/>
                    </a:cubicBezTo>
                    <a:lnTo>
                      <a:pt x="1" y="7845"/>
                    </a:lnTo>
                    <a:cubicBezTo>
                      <a:pt x="1" y="8506"/>
                      <a:pt x="536" y="9073"/>
                      <a:pt x="1229" y="9073"/>
                    </a:cubicBezTo>
                    <a:lnTo>
                      <a:pt x="11406" y="9073"/>
                    </a:lnTo>
                    <a:cubicBezTo>
                      <a:pt x="12099" y="9073"/>
                      <a:pt x="12666" y="8506"/>
                      <a:pt x="12666" y="7845"/>
                    </a:cubicBezTo>
                    <a:lnTo>
                      <a:pt x="12666" y="1229"/>
                    </a:lnTo>
                    <a:cubicBezTo>
                      <a:pt x="12634" y="567"/>
                      <a:pt x="12099" y="0"/>
                      <a:pt x="11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0" name="Google Shape;1640;p38"/>
            <p:cNvGrpSpPr/>
            <p:nvPr/>
          </p:nvGrpSpPr>
          <p:grpSpPr>
            <a:xfrm>
              <a:off x="5656819" y="1353675"/>
              <a:ext cx="1016100" cy="1842140"/>
              <a:chOff x="5656819" y="1353675"/>
              <a:chExt cx="1016100" cy="1842140"/>
            </a:xfrm>
          </p:grpSpPr>
          <p:sp>
            <p:nvSpPr>
              <p:cNvPr id="1641" name="Google Shape;1641;p38"/>
              <p:cNvSpPr/>
              <p:nvPr/>
            </p:nvSpPr>
            <p:spPr>
              <a:xfrm>
                <a:off x="5753418" y="1868136"/>
                <a:ext cx="795434" cy="795434"/>
              </a:xfrm>
              <a:custGeom>
                <a:rect b="b" l="l" r="r" t="t"/>
                <a:pathLst>
                  <a:path extrusionOk="0" h="4223" w="4223">
                    <a:moveTo>
                      <a:pt x="2112" y="0"/>
                    </a:moveTo>
                    <a:cubicBezTo>
                      <a:pt x="952" y="0"/>
                      <a:pt x="1" y="952"/>
                      <a:pt x="1" y="2111"/>
                    </a:cubicBezTo>
                    <a:cubicBezTo>
                      <a:pt x="1" y="3264"/>
                      <a:pt x="952" y="4222"/>
                      <a:pt x="2112" y="4222"/>
                    </a:cubicBezTo>
                    <a:cubicBezTo>
                      <a:pt x="3299" y="4222"/>
                      <a:pt x="4223" y="3264"/>
                      <a:pt x="4223" y="2111"/>
                    </a:cubicBezTo>
                    <a:cubicBezTo>
                      <a:pt x="4223" y="952"/>
                      <a:pt x="3299" y="0"/>
                      <a:pt x="2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5786192" y="1894318"/>
                <a:ext cx="735159" cy="736478"/>
              </a:xfrm>
              <a:custGeom>
                <a:rect b="b" l="l" r="r" t="t"/>
                <a:pathLst>
                  <a:path extrusionOk="0" h="3910" w="3903">
                    <a:moveTo>
                      <a:pt x="1938" y="0"/>
                    </a:moveTo>
                    <a:cubicBezTo>
                      <a:pt x="868" y="0"/>
                      <a:pt x="0" y="903"/>
                      <a:pt x="0" y="1972"/>
                    </a:cubicBezTo>
                    <a:cubicBezTo>
                      <a:pt x="0" y="3042"/>
                      <a:pt x="868" y="3910"/>
                      <a:pt x="1938" y="3910"/>
                    </a:cubicBezTo>
                    <a:cubicBezTo>
                      <a:pt x="3035" y="3910"/>
                      <a:pt x="3903" y="3042"/>
                      <a:pt x="3903" y="1972"/>
                    </a:cubicBezTo>
                    <a:cubicBezTo>
                      <a:pt x="3903" y="903"/>
                      <a:pt x="3035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8"/>
              <p:cNvSpPr/>
              <p:nvPr/>
            </p:nvSpPr>
            <p:spPr>
              <a:xfrm>
                <a:off x="5824052" y="1933496"/>
                <a:ext cx="659440" cy="664714"/>
              </a:xfrm>
              <a:custGeom>
                <a:rect b="b" l="l" r="r" t="t"/>
                <a:pathLst>
                  <a:path extrusionOk="0" h="3529" w="3501">
                    <a:moveTo>
                      <a:pt x="1737" y="1"/>
                    </a:moveTo>
                    <a:cubicBezTo>
                      <a:pt x="779" y="1"/>
                      <a:pt x="1" y="778"/>
                      <a:pt x="1" y="1764"/>
                    </a:cubicBezTo>
                    <a:cubicBezTo>
                      <a:pt x="1" y="2716"/>
                      <a:pt x="779" y="3528"/>
                      <a:pt x="1737" y="3528"/>
                    </a:cubicBezTo>
                    <a:cubicBezTo>
                      <a:pt x="2716" y="3528"/>
                      <a:pt x="3501" y="2716"/>
                      <a:pt x="3501" y="1764"/>
                    </a:cubicBezTo>
                    <a:cubicBezTo>
                      <a:pt x="3501" y="778"/>
                      <a:pt x="2716" y="1"/>
                      <a:pt x="1737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38"/>
              <p:cNvSpPr txBox="1"/>
              <p:nvPr/>
            </p:nvSpPr>
            <p:spPr>
              <a:xfrm>
                <a:off x="5656819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zh-TW" sz="2500" u="none" cap="none" strike="noStrike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022</a:t>
                </a:r>
                <a:endParaRPr b="0" i="0" sz="2500" u="none" cap="none" strike="noStrik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45" name="Google Shape;1645;p38"/>
              <p:cNvSpPr/>
              <p:nvPr/>
            </p:nvSpPr>
            <p:spPr>
              <a:xfrm rot="-4046764">
                <a:off x="5821846" y="1936102"/>
                <a:ext cx="661708" cy="661708"/>
              </a:xfrm>
              <a:prstGeom prst="chord">
                <a:avLst>
                  <a:gd fmla="val 2485670" name="adj1"/>
                  <a:gd fmla="val 16437529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46" name="Google Shape;1646;p38"/>
              <p:cNvGrpSpPr/>
              <p:nvPr/>
            </p:nvGrpSpPr>
            <p:grpSpPr>
              <a:xfrm>
                <a:off x="5993013" y="2827427"/>
                <a:ext cx="365467" cy="368389"/>
                <a:chOff x="-62516625" y="3743175"/>
                <a:chExt cx="315875" cy="318400"/>
              </a:xfrm>
            </p:grpSpPr>
            <p:sp>
              <p:nvSpPr>
                <p:cNvPr id="1647" name="Google Shape;1647;p38"/>
                <p:cNvSpPr/>
                <p:nvPr/>
              </p:nvSpPr>
              <p:spPr>
                <a:xfrm>
                  <a:off x="-62334675" y="3884950"/>
                  <a:ext cx="62250" cy="145725"/>
                </a:xfrm>
                <a:custGeom>
                  <a:rect b="b" l="l" r="r" t="t"/>
                  <a:pathLst>
                    <a:path extrusionOk="0" h="5829" w="2490">
                      <a:moveTo>
                        <a:pt x="1229" y="0"/>
                      </a:moveTo>
                      <a:cubicBezTo>
                        <a:pt x="977" y="0"/>
                        <a:pt x="820" y="189"/>
                        <a:pt x="820" y="410"/>
                      </a:cubicBezTo>
                      <a:lnTo>
                        <a:pt x="820" y="662"/>
                      </a:lnTo>
                      <a:cubicBezTo>
                        <a:pt x="347" y="819"/>
                        <a:pt x="0" y="1292"/>
                        <a:pt x="0" y="1859"/>
                      </a:cubicBezTo>
                      <a:cubicBezTo>
                        <a:pt x="0" y="2520"/>
                        <a:pt x="536" y="2930"/>
                        <a:pt x="977" y="3245"/>
                      </a:cubicBezTo>
                      <a:cubicBezTo>
                        <a:pt x="1292" y="3466"/>
                        <a:pt x="1639" y="3718"/>
                        <a:pt x="1639" y="3938"/>
                      </a:cubicBezTo>
                      <a:cubicBezTo>
                        <a:pt x="1639" y="4190"/>
                        <a:pt x="1450" y="4348"/>
                        <a:pt x="1229" y="4348"/>
                      </a:cubicBezTo>
                      <a:cubicBezTo>
                        <a:pt x="977" y="4348"/>
                        <a:pt x="820" y="4127"/>
                        <a:pt x="820" y="3938"/>
                      </a:cubicBezTo>
                      <a:cubicBezTo>
                        <a:pt x="820" y="3718"/>
                        <a:pt x="631" y="3497"/>
                        <a:pt x="442" y="3497"/>
                      </a:cubicBezTo>
                      <a:cubicBezTo>
                        <a:pt x="221" y="3497"/>
                        <a:pt x="0" y="3718"/>
                        <a:pt x="0" y="3938"/>
                      </a:cubicBezTo>
                      <a:cubicBezTo>
                        <a:pt x="0" y="4505"/>
                        <a:pt x="347" y="4915"/>
                        <a:pt x="820" y="5135"/>
                      </a:cubicBezTo>
                      <a:lnTo>
                        <a:pt x="820" y="5387"/>
                      </a:lnTo>
                      <a:cubicBezTo>
                        <a:pt x="820" y="5639"/>
                        <a:pt x="1009" y="5828"/>
                        <a:pt x="1229" y="5828"/>
                      </a:cubicBezTo>
                      <a:cubicBezTo>
                        <a:pt x="1450" y="5828"/>
                        <a:pt x="1639" y="5639"/>
                        <a:pt x="1639" y="5387"/>
                      </a:cubicBezTo>
                      <a:lnTo>
                        <a:pt x="1639" y="5135"/>
                      </a:lnTo>
                      <a:cubicBezTo>
                        <a:pt x="2111" y="4978"/>
                        <a:pt x="2489" y="4505"/>
                        <a:pt x="2489" y="3938"/>
                      </a:cubicBezTo>
                      <a:cubicBezTo>
                        <a:pt x="2489" y="3277"/>
                        <a:pt x="1922" y="2867"/>
                        <a:pt x="1481" y="2552"/>
                      </a:cubicBezTo>
                      <a:cubicBezTo>
                        <a:pt x="1166" y="2331"/>
                        <a:pt x="820" y="2079"/>
                        <a:pt x="820" y="1859"/>
                      </a:cubicBezTo>
                      <a:cubicBezTo>
                        <a:pt x="820" y="1607"/>
                        <a:pt x="1009" y="1418"/>
                        <a:pt x="1229" y="1418"/>
                      </a:cubicBezTo>
                      <a:cubicBezTo>
                        <a:pt x="1450" y="1418"/>
                        <a:pt x="1639" y="1607"/>
                        <a:pt x="1639" y="1859"/>
                      </a:cubicBezTo>
                      <a:cubicBezTo>
                        <a:pt x="1639" y="2079"/>
                        <a:pt x="1859" y="2237"/>
                        <a:pt x="2048" y="2237"/>
                      </a:cubicBezTo>
                      <a:cubicBezTo>
                        <a:pt x="2237" y="2237"/>
                        <a:pt x="2489" y="2048"/>
                        <a:pt x="2489" y="1859"/>
                      </a:cubicBezTo>
                      <a:cubicBezTo>
                        <a:pt x="2489" y="1292"/>
                        <a:pt x="2143" y="882"/>
                        <a:pt x="1639" y="662"/>
                      </a:cubicBezTo>
                      <a:lnTo>
                        <a:pt x="1639" y="410"/>
                      </a:lnTo>
                      <a:cubicBezTo>
                        <a:pt x="1639" y="158"/>
                        <a:pt x="1450" y="0"/>
                        <a:pt x="12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8" name="Google Shape;1648;p38"/>
                <p:cNvSpPr/>
                <p:nvPr/>
              </p:nvSpPr>
              <p:spPr>
                <a:xfrm>
                  <a:off x="-62516625" y="3743175"/>
                  <a:ext cx="315875" cy="318400"/>
                </a:xfrm>
                <a:custGeom>
                  <a:rect b="b" l="l" r="r" t="t"/>
                  <a:pathLst>
                    <a:path extrusionOk="0" h="12736" w="12635">
                      <a:moveTo>
                        <a:pt x="4632" y="3308"/>
                      </a:moveTo>
                      <a:cubicBezTo>
                        <a:pt x="5388" y="3308"/>
                        <a:pt x="6018" y="3938"/>
                        <a:pt x="6018" y="4694"/>
                      </a:cubicBezTo>
                      <a:cubicBezTo>
                        <a:pt x="6018" y="5450"/>
                        <a:pt x="5420" y="6049"/>
                        <a:pt x="4632" y="6049"/>
                      </a:cubicBezTo>
                      <a:cubicBezTo>
                        <a:pt x="3876" y="6049"/>
                        <a:pt x="3246" y="5419"/>
                        <a:pt x="3246" y="4694"/>
                      </a:cubicBezTo>
                      <a:cubicBezTo>
                        <a:pt x="3246" y="3938"/>
                        <a:pt x="3876" y="3308"/>
                        <a:pt x="4632" y="3308"/>
                      </a:cubicBezTo>
                      <a:close/>
                      <a:moveTo>
                        <a:pt x="8507" y="5230"/>
                      </a:moveTo>
                      <a:cubicBezTo>
                        <a:pt x="10303" y="5230"/>
                        <a:pt x="11815" y="6742"/>
                        <a:pt x="11815" y="8538"/>
                      </a:cubicBezTo>
                      <a:cubicBezTo>
                        <a:pt x="11815" y="10365"/>
                        <a:pt x="10334" y="11846"/>
                        <a:pt x="8507" y="11846"/>
                      </a:cubicBezTo>
                      <a:cubicBezTo>
                        <a:pt x="6680" y="11846"/>
                        <a:pt x="5199" y="10365"/>
                        <a:pt x="5199" y="8538"/>
                      </a:cubicBezTo>
                      <a:cubicBezTo>
                        <a:pt x="5199" y="6742"/>
                        <a:pt x="6680" y="5230"/>
                        <a:pt x="8507" y="5230"/>
                      </a:cubicBezTo>
                      <a:close/>
                      <a:moveTo>
                        <a:pt x="4664" y="0"/>
                      </a:moveTo>
                      <a:cubicBezTo>
                        <a:pt x="2080" y="0"/>
                        <a:pt x="1" y="2079"/>
                        <a:pt x="1" y="4694"/>
                      </a:cubicBezTo>
                      <a:cubicBezTo>
                        <a:pt x="1" y="5703"/>
                        <a:pt x="316" y="6711"/>
                        <a:pt x="914" y="7498"/>
                      </a:cubicBezTo>
                      <a:lnTo>
                        <a:pt x="4317" y="12571"/>
                      </a:lnTo>
                      <a:cubicBezTo>
                        <a:pt x="4396" y="12681"/>
                        <a:pt x="4530" y="12736"/>
                        <a:pt x="4660" y="12736"/>
                      </a:cubicBezTo>
                      <a:cubicBezTo>
                        <a:pt x="4790" y="12736"/>
                        <a:pt x="4916" y="12681"/>
                        <a:pt x="4979" y="12571"/>
                      </a:cubicBezTo>
                      <a:lnTo>
                        <a:pt x="5672" y="11531"/>
                      </a:lnTo>
                      <a:cubicBezTo>
                        <a:pt x="6396" y="12256"/>
                        <a:pt x="7404" y="12665"/>
                        <a:pt x="8507" y="12665"/>
                      </a:cubicBezTo>
                      <a:cubicBezTo>
                        <a:pt x="10776" y="12665"/>
                        <a:pt x="12634" y="10838"/>
                        <a:pt x="12634" y="8538"/>
                      </a:cubicBezTo>
                      <a:cubicBezTo>
                        <a:pt x="12634" y="6553"/>
                        <a:pt x="11217" y="4852"/>
                        <a:pt x="9326" y="4474"/>
                      </a:cubicBezTo>
                      <a:lnTo>
                        <a:pt x="9326" y="4222"/>
                      </a:lnTo>
                      <a:cubicBezTo>
                        <a:pt x="9074" y="1796"/>
                        <a:pt x="7089" y="0"/>
                        <a:pt x="46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49" name="Google Shape;1649;p38"/>
            <p:cNvGrpSpPr/>
            <p:nvPr/>
          </p:nvGrpSpPr>
          <p:grpSpPr>
            <a:xfrm>
              <a:off x="889969" y="1353675"/>
              <a:ext cx="1016100" cy="1791205"/>
              <a:chOff x="889969" y="1353675"/>
              <a:chExt cx="1016100" cy="1791205"/>
            </a:xfrm>
          </p:grpSpPr>
          <p:sp>
            <p:nvSpPr>
              <p:cNvPr id="1650" name="Google Shape;1650;p38"/>
              <p:cNvSpPr/>
              <p:nvPr/>
            </p:nvSpPr>
            <p:spPr>
              <a:xfrm>
                <a:off x="992319" y="1868136"/>
                <a:ext cx="795434" cy="795434"/>
              </a:xfrm>
              <a:custGeom>
                <a:rect b="b" l="l" r="r" t="t"/>
                <a:pathLst>
                  <a:path extrusionOk="0" h="4223" w="4223">
                    <a:moveTo>
                      <a:pt x="2111" y="0"/>
                    </a:moveTo>
                    <a:cubicBezTo>
                      <a:pt x="952" y="0"/>
                      <a:pt x="0" y="952"/>
                      <a:pt x="0" y="2111"/>
                    </a:cubicBezTo>
                    <a:cubicBezTo>
                      <a:pt x="0" y="3264"/>
                      <a:pt x="952" y="4222"/>
                      <a:pt x="2111" y="4222"/>
                    </a:cubicBezTo>
                    <a:cubicBezTo>
                      <a:pt x="3264" y="4222"/>
                      <a:pt x="4222" y="3264"/>
                      <a:pt x="4222" y="2111"/>
                    </a:cubicBezTo>
                    <a:cubicBezTo>
                      <a:pt x="4222" y="952"/>
                      <a:pt x="3264" y="0"/>
                      <a:pt x="2111" y="0"/>
                    </a:cubicBezTo>
                    <a:close/>
                  </a:path>
                </a:pathLst>
              </a:custGeom>
              <a:solidFill>
                <a:srgbClr val="FED5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38"/>
              <p:cNvSpPr/>
              <p:nvPr/>
            </p:nvSpPr>
            <p:spPr>
              <a:xfrm>
                <a:off x="980453" y="1856269"/>
                <a:ext cx="817660" cy="817848"/>
              </a:xfrm>
              <a:custGeom>
                <a:rect b="b" l="l" r="r" t="t"/>
                <a:pathLst>
                  <a:path extrusionOk="0" h="4342" w="4341">
                    <a:moveTo>
                      <a:pt x="2174" y="119"/>
                    </a:moveTo>
                    <a:cubicBezTo>
                      <a:pt x="2751" y="119"/>
                      <a:pt x="3271" y="348"/>
                      <a:pt x="3619" y="723"/>
                    </a:cubicBezTo>
                    <a:cubicBezTo>
                      <a:pt x="3994" y="1105"/>
                      <a:pt x="4230" y="1591"/>
                      <a:pt x="4230" y="2174"/>
                    </a:cubicBezTo>
                    <a:cubicBezTo>
                      <a:pt x="4230" y="2751"/>
                      <a:pt x="3994" y="3244"/>
                      <a:pt x="3619" y="3619"/>
                    </a:cubicBezTo>
                    <a:cubicBezTo>
                      <a:pt x="3271" y="3994"/>
                      <a:pt x="2751" y="4230"/>
                      <a:pt x="2174" y="4230"/>
                    </a:cubicBezTo>
                    <a:cubicBezTo>
                      <a:pt x="1626" y="4230"/>
                      <a:pt x="1105" y="3994"/>
                      <a:pt x="723" y="3619"/>
                    </a:cubicBezTo>
                    <a:cubicBezTo>
                      <a:pt x="348" y="3244"/>
                      <a:pt x="119" y="2751"/>
                      <a:pt x="119" y="2174"/>
                    </a:cubicBezTo>
                    <a:cubicBezTo>
                      <a:pt x="119" y="1591"/>
                      <a:pt x="348" y="1105"/>
                      <a:pt x="723" y="723"/>
                    </a:cubicBezTo>
                    <a:cubicBezTo>
                      <a:pt x="1105" y="348"/>
                      <a:pt x="1626" y="119"/>
                      <a:pt x="2174" y="119"/>
                    </a:cubicBezTo>
                    <a:close/>
                    <a:moveTo>
                      <a:pt x="2174" y="1"/>
                    </a:moveTo>
                    <a:cubicBezTo>
                      <a:pt x="987" y="1"/>
                      <a:pt x="1" y="959"/>
                      <a:pt x="1" y="2174"/>
                    </a:cubicBezTo>
                    <a:cubicBezTo>
                      <a:pt x="1" y="3362"/>
                      <a:pt x="987" y="4341"/>
                      <a:pt x="2174" y="4341"/>
                    </a:cubicBezTo>
                    <a:cubicBezTo>
                      <a:pt x="3390" y="4341"/>
                      <a:pt x="4341" y="3362"/>
                      <a:pt x="4341" y="2174"/>
                    </a:cubicBezTo>
                    <a:cubicBezTo>
                      <a:pt x="4341" y="959"/>
                      <a:pt x="3390" y="1"/>
                      <a:pt x="21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38"/>
              <p:cNvSpPr/>
              <p:nvPr/>
            </p:nvSpPr>
            <p:spPr>
              <a:xfrm>
                <a:off x="1024905" y="1894318"/>
                <a:ext cx="735348" cy="736478"/>
              </a:xfrm>
              <a:custGeom>
                <a:rect b="b" l="l" r="r" t="t"/>
                <a:pathLst>
                  <a:path extrusionOk="0" h="3910" w="3904">
                    <a:moveTo>
                      <a:pt x="1938" y="0"/>
                    </a:moveTo>
                    <a:cubicBezTo>
                      <a:pt x="869" y="0"/>
                      <a:pt x="1" y="903"/>
                      <a:pt x="1" y="1972"/>
                    </a:cubicBezTo>
                    <a:cubicBezTo>
                      <a:pt x="1" y="3042"/>
                      <a:pt x="869" y="3910"/>
                      <a:pt x="1938" y="3910"/>
                    </a:cubicBezTo>
                    <a:cubicBezTo>
                      <a:pt x="3008" y="3910"/>
                      <a:pt x="3903" y="3042"/>
                      <a:pt x="3903" y="1972"/>
                    </a:cubicBezTo>
                    <a:cubicBezTo>
                      <a:pt x="3903" y="903"/>
                      <a:pt x="3008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8"/>
              <p:cNvSpPr/>
              <p:nvPr/>
            </p:nvSpPr>
            <p:spPr>
              <a:xfrm>
                <a:off x="1057679" y="1933496"/>
                <a:ext cx="664714" cy="664714"/>
              </a:xfrm>
              <a:custGeom>
                <a:rect b="b" l="l" r="r" t="t"/>
                <a:pathLst>
                  <a:path extrusionOk="0" h="3529" w="3529">
                    <a:moveTo>
                      <a:pt x="1764" y="1"/>
                    </a:moveTo>
                    <a:cubicBezTo>
                      <a:pt x="806" y="1"/>
                      <a:pt x="0" y="778"/>
                      <a:pt x="0" y="1764"/>
                    </a:cubicBezTo>
                    <a:cubicBezTo>
                      <a:pt x="0" y="2716"/>
                      <a:pt x="806" y="3528"/>
                      <a:pt x="1764" y="3528"/>
                    </a:cubicBezTo>
                    <a:cubicBezTo>
                      <a:pt x="2743" y="3528"/>
                      <a:pt x="3528" y="2716"/>
                      <a:pt x="3528" y="1764"/>
                    </a:cubicBezTo>
                    <a:cubicBezTo>
                      <a:pt x="3528" y="778"/>
                      <a:pt x="2743" y="1"/>
                      <a:pt x="1764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8"/>
              <p:cNvSpPr/>
              <p:nvPr/>
            </p:nvSpPr>
            <p:spPr>
              <a:xfrm rot="-4046764">
                <a:off x="1060721" y="1936102"/>
                <a:ext cx="661708" cy="661708"/>
              </a:xfrm>
              <a:prstGeom prst="chord">
                <a:avLst>
                  <a:gd fmla="val 5728251" name="adj1"/>
                  <a:gd fmla="val 1289223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8"/>
              <p:cNvSpPr/>
              <p:nvPr/>
            </p:nvSpPr>
            <p:spPr>
              <a:xfrm>
                <a:off x="1199354" y="2777156"/>
                <a:ext cx="370009" cy="367724"/>
              </a:xfrm>
              <a:custGeom>
                <a:rect b="b" l="l" r="r" t="t"/>
                <a:pathLst>
                  <a:path extrusionOk="0" h="12713" w="12792">
                    <a:moveTo>
                      <a:pt x="8633" y="1229"/>
                    </a:moveTo>
                    <a:cubicBezTo>
                      <a:pt x="8854" y="1229"/>
                      <a:pt x="9011" y="1418"/>
                      <a:pt x="9011" y="1607"/>
                    </a:cubicBezTo>
                    <a:lnTo>
                      <a:pt x="9011" y="1890"/>
                    </a:lnTo>
                    <a:cubicBezTo>
                      <a:pt x="9484" y="2048"/>
                      <a:pt x="9831" y="2520"/>
                      <a:pt x="9831" y="3088"/>
                    </a:cubicBezTo>
                    <a:cubicBezTo>
                      <a:pt x="9831" y="3308"/>
                      <a:pt x="9641" y="3497"/>
                      <a:pt x="9452" y="3497"/>
                    </a:cubicBezTo>
                    <a:cubicBezTo>
                      <a:pt x="9200" y="3497"/>
                      <a:pt x="9011" y="3308"/>
                      <a:pt x="9011" y="3088"/>
                    </a:cubicBezTo>
                    <a:cubicBezTo>
                      <a:pt x="9011" y="2835"/>
                      <a:pt x="8822" y="2678"/>
                      <a:pt x="8633" y="2678"/>
                    </a:cubicBezTo>
                    <a:cubicBezTo>
                      <a:pt x="8413" y="2678"/>
                      <a:pt x="8192" y="2867"/>
                      <a:pt x="8192" y="3088"/>
                    </a:cubicBezTo>
                    <a:cubicBezTo>
                      <a:pt x="8224" y="3308"/>
                      <a:pt x="8570" y="3529"/>
                      <a:pt x="8885" y="3781"/>
                    </a:cubicBezTo>
                    <a:cubicBezTo>
                      <a:pt x="9326" y="4096"/>
                      <a:pt x="9894" y="4505"/>
                      <a:pt x="9894" y="5167"/>
                    </a:cubicBezTo>
                    <a:cubicBezTo>
                      <a:pt x="9894" y="5702"/>
                      <a:pt x="9515" y="6143"/>
                      <a:pt x="9043" y="6333"/>
                    </a:cubicBezTo>
                    <a:lnTo>
                      <a:pt x="9043" y="6616"/>
                    </a:lnTo>
                    <a:cubicBezTo>
                      <a:pt x="9043" y="6868"/>
                      <a:pt x="8854" y="7026"/>
                      <a:pt x="8665" y="7026"/>
                    </a:cubicBezTo>
                    <a:cubicBezTo>
                      <a:pt x="8476" y="7026"/>
                      <a:pt x="8224" y="6805"/>
                      <a:pt x="8224" y="6616"/>
                    </a:cubicBezTo>
                    <a:lnTo>
                      <a:pt x="8224" y="6333"/>
                    </a:lnTo>
                    <a:cubicBezTo>
                      <a:pt x="7751" y="6175"/>
                      <a:pt x="7405" y="5702"/>
                      <a:pt x="7405" y="5167"/>
                    </a:cubicBezTo>
                    <a:cubicBezTo>
                      <a:pt x="7405" y="4915"/>
                      <a:pt x="7594" y="4757"/>
                      <a:pt x="7783" y="4757"/>
                    </a:cubicBezTo>
                    <a:cubicBezTo>
                      <a:pt x="8003" y="4757"/>
                      <a:pt x="8192" y="4978"/>
                      <a:pt x="8192" y="5167"/>
                    </a:cubicBezTo>
                    <a:cubicBezTo>
                      <a:pt x="8192" y="5387"/>
                      <a:pt x="8381" y="5608"/>
                      <a:pt x="8633" y="5608"/>
                    </a:cubicBezTo>
                    <a:cubicBezTo>
                      <a:pt x="8854" y="5608"/>
                      <a:pt x="9011" y="5387"/>
                      <a:pt x="9011" y="5167"/>
                    </a:cubicBezTo>
                    <a:cubicBezTo>
                      <a:pt x="9011" y="4915"/>
                      <a:pt x="8696" y="4694"/>
                      <a:pt x="8350" y="4442"/>
                    </a:cubicBezTo>
                    <a:cubicBezTo>
                      <a:pt x="7909" y="4127"/>
                      <a:pt x="7373" y="3749"/>
                      <a:pt x="7373" y="3088"/>
                    </a:cubicBezTo>
                    <a:cubicBezTo>
                      <a:pt x="7373" y="2520"/>
                      <a:pt x="7720" y="2079"/>
                      <a:pt x="8192" y="1890"/>
                    </a:cubicBezTo>
                    <a:lnTo>
                      <a:pt x="8192" y="1607"/>
                    </a:lnTo>
                    <a:cubicBezTo>
                      <a:pt x="8192" y="1386"/>
                      <a:pt x="8381" y="1229"/>
                      <a:pt x="8633" y="1229"/>
                    </a:cubicBezTo>
                    <a:close/>
                    <a:moveTo>
                      <a:pt x="6050" y="6616"/>
                    </a:moveTo>
                    <a:lnTo>
                      <a:pt x="5073" y="10239"/>
                    </a:lnTo>
                    <a:lnTo>
                      <a:pt x="4853" y="9388"/>
                    </a:lnTo>
                    <a:cubicBezTo>
                      <a:pt x="4793" y="9168"/>
                      <a:pt x="4617" y="9049"/>
                      <a:pt x="4433" y="9049"/>
                    </a:cubicBezTo>
                    <a:cubicBezTo>
                      <a:pt x="4328" y="9049"/>
                      <a:pt x="4220" y="9088"/>
                      <a:pt x="4128" y="9168"/>
                    </a:cubicBezTo>
                    <a:lnTo>
                      <a:pt x="1450" y="11846"/>
                    </a:lnTo>
                    <a:lnTo>
                      <a:pt x="852" y="11279"/>
                    </a:lnTo>
                    <a:lnTo>
                      <a:pt x="3530" y="8601"/>
                    </a:lnTo>
                    <a:cubicBezTo>
                      <a:pt x="3782" y="8349"/>
                      <a:pt x="3656" y="7939"/>
                      <a:pt x="3341" y="7876"/>
                    </a:cubicBezTo>
                    <a:lnTo>
                      <a:pt x="2490" y="7624"/>
                    </a:lnTo>
                    <a:lnTo>
                      <a:pt x="6050" y="6616"/>
                    </a:lnTo>
                    <a:close/>
                    <a:moveTo>
                      <a:pt x="8665" y="0"/>
                    </a:moveTo>
                    <a:cubicBezTo>
                      <a:pt x="6365" y="0"/>
                      <a:pt x="4538" y="1859"/>
                      <a:pt x="4538" y="4127"/>
                    </a:cubicBezTo>
                    <a:cubicBezTo>
                      <a:pt x="4538" y="4852"/>
                      <a:pt x="4695" y="5513"/>
                      <a:pt x="5042" y="6112"/>
                    </a:cubicBezTo>
                    <a:lnTo>
                      <a:pt x="820" y="7341"/>
                    </a:lnTo>
                    <a:cubicBezTo>
                      <a:pt x="442" y="7435"/>
                      <a:pt x="442" y="8034"/>
                      <a:pt x="820" y="8128"/>
                    </a:cubicBezTo>
                    <a:lnTo>
                      <a:pt x="2490" y="8538"/>
                    </a:lnTo>
                    <a:lnTo>
                      <a:pt x="316" y="10712"/>
                    </a:lnTo>
                    <a:cubicBezTo>
                      <a:pt x="1" y="11027"/>
                      <a:pt x="1" y="11594"/>
                      <a:pt x="316" y="11909"/>
                    </a:cubicBezTo>
                    <a:lnTo>
                      <a:pt x="915" y="12476"/>
                    </a:lnTo>
                    <a:cubicBezTo>
                      <a:pt x="1072" y="12633"/>
                      <a:pt x="1285" y="12712"/>
                      <a:pt x="1497" y="12712"/>
                    </a:cubicBezTo>
                    <a:cubicBezTo>
                      <a:pt x="1710" y="12712"/>
                      <a:pt x="1923" y="12633"/>
                      <a:pt x="2080" y="12476"/>
                    </a:cubicBezTo>
                    <a:lnTo>
                      <a:pt x="4254" y="10334"/>
                    </a:lnTo>
                    <a:lnTo>
                      <a:pt x="4695" y="11972"/>
                    </a:lnTo>
                    <a:cubicBezTo>
                      <a:pt x="4759" y="12180"/>
                      <a:pt x="4930" y="12291"/>
                      <a:pt x="5098" y="12291"/>
                    </a:cubicBezTo>
                    <a:cubicBezTo>
                      <a:pt x="5261" y="12291"/>
                      <a:pt x="5421" y="12188"/>
                      <a:pt x="5483" y="11972"/>
                    </a:cubicBezTo>
                    <a:lnTo>
                      <a:pt x="6712" y="7750"/>
                    </a:lnTo>
                    <a:cubicBezTo>
                      <a:pt x="7279" y="8065"/>
                      <a:pt x="7972" y="8286"/>
                      <a:pt x="8665" y="8286"/>
                    </a:cubicBezTo>
                    <a:cubicBezTo>
                      <a:pt x="10965" y="8286"/>
                      <a:pt x="12792" y="6427"/>
                      <a:pt x="12792" y="4127"/>
                    </a:cubicBezTo>
                    <a:cubicBezTo>
                      <a:pt x="12760" y="1859"/>
                      <a:pt x="10902" y="0"/>
                      <a:pt x="86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8"/>
              <p:cNvSpPr txBox="1"/>
              <p:nvPr/>
            </p:nvSpPr>
            <p:spPr>
              <a:xfrm>
                <a:off x="889969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1958</a:t>
                </a:r>
                <a:endParaRPr sz="25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657" name="Google Shape;1657;p38"/>
          <p:cNvSpPr/>
          <p:nvPr/>
        </p:nvSpPr>
        <p:spPr>
          <a:xfrm rot="-4119336">
            <a:off x="5086512" y="1861907"/>
            <a:ext cx="796213" cy="762517"/>
          </a:xfrm>
          <a:prstGeom prst="chord">
            <a:avLst>
              <a:gd fmla="val 3808347" name="adj1"/>
              <a:gd fmla="val 15076663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39"/>
          <p:cNvGrpSpPr/>
          <p:nvPr/>
        </p:nvGrpSpPr>
        <p:grpSpPr>
          <a:xfrm>
            <a:off x="6409310" y="1447154"/>
            <a:ext cx="2277479" cy="287804"/>
            <a:chOff x="476525" y="2255713"/>
            <a:chExt cx="1588200" cy="200714"/>
          </a:xfrm>
        </p:grpSpPr>
        <p:sp>
          <p:nvSpPr>
            <p:cNvPr id="1663" name="Google Shape;1663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5" name="Google Shape;1665;p39"/>
          <p:cNvSpPr txBox="1"/>
          <p:nvPr/>
        </p:nvSpPr>
        <p:spPr>
          <a:xfrm>
            <a:off x="6513258" y="137624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66" name="Google Shape;1666;p39"/>
          <p:cNvSpPr/>
          <p:nvPr/>
        </p:nvSpPr>
        <p:spPr>
          <a:xfrm>
            <a:off x="634949" y="1689799"/>
            <a:ext cx="19209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67" name="Google Shape;1667;p39"/>
          <p:cNvGrpSpPr/>
          <p:nvPr/>
        </p:nvGrpSpPr>
        <p:grpSpPr>
          <a:xfrm>
            <a:off x="552847" y="3496654"/>
            <a:ext cx="2277479" cy="287804"/>
            <a:chOff x="476525" y="2255713"/>
            <a:chExt cx="1588200" cy="200714"/>
          </a:xfrm>
        </p:grpSpPr>
        <p:sp>
          <p:nvSpPr>
            <p:cNvPr id="1668" name="Google Shape;1668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476527" y="2255727"/>
              <a:ext cx="825000" cy="200700"/>
            </a:xfrm>
            <a:prstGeom prst="roundRect">
              <a:avLst>
                <a:gd fmla="val 50000" name="adj"/>
              </a:avLst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0" name="Google Shape;1670;p39"/>
          <p:cNvGrpSpPr/>
          <p:nvPr/>
        </p:nvGrpSpPr>
        <p:grpSpPr>
          <a:xfrm>
            <a:off x="6205272" y="3496654"/>
            <a:ext cx="2277479" cy="287804"/>
            <a:chOff x="476525" y="2255713"/>
            <a:chExt cx="1588200" cy="200714"/>
          </a:xfrm>
        </p:grpSpPr>
        <p:sp>
          <p:nvSpPr>
            <p:cNvPr id="1671" name="Google Shape;1671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476527" y="2255727"/>
              <a:ext cx="1217400" cy="2007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3" name="Google Shape;1673;p39"/>
          <p:cNvSpPr txBox="1"/>
          <p:nvPr/>
        </p:nvSpPr>
        <p:spPr>
          <a:xfrm>
            <a:off x="634949" y="3121250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A61C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鈔票辨識</a:t>
            </a:r>
            <a:endParaRPr b="1" i="0" sz="1700" u="none" cap="none" strike="noStrike">
              <a:solidFill>
                <a:srgbClr val="A61C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4" name="Google Shape;16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實例應用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OrCam MyEye</a:t>
            </a:r>
            <a:endParaRPr b="1"/>
          </a:p>
        </p:txBody>
      </p:sp>
      <p:sp>
        <p:nvSpPr>
          <p:cNvPr id="1675" name="Google Shape;1675;p39"/>
          <p:cNvSpPr/>
          <p:nvPr/>
        </p:nvSpPr>
        <p:spPr>
          <a:xfrm rot="10020953">
            <a:off x="3277214" y="1603169"/>
            <a:ext cx="495580" cy="649603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9"/>
          <p:cNvSpPr/>
          <p:nvPr/>
        </p:nvSpPr>
        <p:spPr>
          <a:xfrm>
            <a:off x="3397818" y="4143275"/>
            <a:ext cx="1926276" cy="138834"/>
          </a:xfrm>
          <a:custGeom>
            <a:rect b="b" l="l" r="r" t="t"/>
            <a:pathLst>
              <a:path extrusionOk="0" h="1508" w="20923">
                <a:moveTo>
                  <a:pt x="10472" y="0"/>
                </a:moveTo>
                <a:cubicBezTo>
                  <a:pt x="4688" y="0"/>
                  <a:pt x="0" y="347"/>
                  <a:pt x="0" y="750"/>
                </a:cubicBezTo>
                <a:cubicBezTo>
                  <a:pt x="0" y="1160"/>
                  <a:pt x="4688" y="1507"/>
                  <a:pt x="10472" y="1507"/>
                </a:cubicBezTo>
                <a:cubicBezTo>
                  <a:pt x="16236" y="1507"/>
                  <a:pt x="20923" y="1160"/>
                  <a:pt x="20923" y="750"/>
                </a:cubicBezTo>
                <a:cubicBezTo>
                  <a:pt x="20923" y="347"/>
                  <a:pt x="16236" y="0"/>
                  <a:pt x="10472" y="0"/>
                </a:cubicBez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39"/>
          <p:cNvSpPr/>
          <p:nvPr/>
        </p:nvSpPr>
        <p:spPr>
          <a:xfrm>
            <a:off x="5492367" y="2248182"/>
            <a:ext cx="301237" cy="258426"/>
          </a:xfrm>
          <a:custGeom>
            <a:rect b="b" l="l" r="r" t="t"/>
            <a:pathLst>
              <a:path extrusionOk="0" h="2807" w="3272">
                <a:moveTo>
                  <a:pt x="2841" y="1"/>
                </a:moveTo>
                <a:lnTo>
                  <a:pt x="1" y="376"/>
                </a:lnTo>
                <a:lnTo>
                  <a:pt x="3271" y="2806"/>
                </a:lnTo>
                <a:lnTo>
                  <a:pt x="28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39"/>
          <p:cNvSpPr/>
          <p:nvPr/>
        </p:nvSpPr>
        <p:spPr>
          <a:xfrm>
            <a:off x="4869137" y="3204565"/>
            <a:ext cx="72271" cy="143898"/>
          </a:xfrm>
          <a:custGeom>
            <a:rect b="b" l="l" r="r" t="t"/>
            <a:pathLst>
              <a:path extrusionOk="0" h="1563" w="785">
                <a:moveTo>
                  <a:pt x="382" y="0"/>
                </a:moveTo>
                <a:cubicBezTo>
                  <a:pt x="174" y="0"/>
                  <a:pt x="0" y="347"/>
                  <a:pt x="0" y="785"/>
                </a:cubicBezTo>
                <a:cubicBezTo>
                  <a:pt x="0" y="1215"/>
                  <a:pt x="174" y="1563"/>
                  <a:pt x="382" y="1563"/>
                </a:cubicBezTo>
                <a:cubicBezTo>
                  <a:pt x="611" y="1563"/>
                  <a:pt x="785" y="1215"/>
                  <a:pt x="785" y="785"/>
                </a:cubicBezTo>
                <a:cubicBezTo>
                  <a:pt x="785" y="347"/>
                  <a:pt x="611" y="0"/>
                  <a:pt x="382" y="0"/>
                </a:cubicBezTo>
                <a:close/>
              </a:path>
            </a:pathLst>
          </a:custGeom>
          <a:solidFill>
            <a:srgbClr val="FBFD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39"/>
          <p:cNvSpPr/>
          <p:nvPr/>
        </p:nvSpPr>
        <p:spPr>
          <a:xfrm>
            <a:off x="4169131" y="2964848"/>
            <a:ext cx="383635" cy="97221"/>
          </a:xfrm>
          <a:custGeom>
            <a:rect b="b" l="l" r="r" t="t"/>
            <a:pathLst>
              <a:path extrusionOk="0" h="1056" w="4167">
                <a:moveTo>
                  <a:pt x="2049" y="0"/>
                </a:moveTo>
                <a:cubicBezTo>
                  <a:pt x="1445" y="0"/>
                  <a:pt x="952" y="202"/>
                  <a:pt x="605" y="375"/>
                </a:cubicBezTo>
                <a:cubicBezTo>
                  <a:pt x="257" y="577"/>
                  <a:pt x="56" y="750"/>
                  <a:pt x="56" y="750"/>
                </a:cubicBezTo>
                <a:cubicBezTo>
                  <a:pt x="0" y="840"/>
                  <a:pt x="0" y="924"/>
                  <a:pt x="56" y="1014"/>
                </a:cubicBezTo>
                <a:cubicBezTo>
                  <a:pt x="84" y="1042"/>
                  <a:pt x="127" y="1056"/>
                  <a:pt x="174" y="1056"/>
                </a:cubicBezTo>
                <a:cubicBezTo>
                  <a:pt x="221" y="1056"/>
                  <a:pt x="271" y="1042"/>
                  <a:pt x="313" y="1014"/>
                </a:cubicBezTo>
                <a:cubicBezTo>
                  <a:pt x="313" y="1014"/>
                  <a:pt x="487" y="840"/>
                  <a:pt x="778" y="667"/>
                </a:cubicBezTo>
                <a:cubicBezTo>
                  <a:pt x="1098" y="521"/>
                  <a:pt x="1528" y="347"/>
                  <a:pt x="2049" y="347"/>
                </a:cubicBezTo>
                <a:cubicBezTo>
                  <a:pt x="2570" y="347"/>
                  <a:pt x="3181" y="521"/>
                  <a:pt x="3847" y="1014"/>
                </a:cubicBezTo>
                <a:cubicBezTo>
                  <a:pt x="3885" y="1039"/>
                  <a:pt x="3929" y="1053"/>
                  <a:pt x="3972" y="1053"/>
                </a:cubicBezTo>
                <a:cubicBezTo>
                  <a:pt x="4024" y="1053"/>
                  <a:pt x="4074" y="1032"/>
                  <a:pt x="4104" y="986"/>
                </a:cubicBezTo>
                <a:cubicBezTo>
                  <a:pt x="4167" y="924"/>
                  <a:pt x="4132" y="813"/>
                  <a:pt x="4077" y="750"/>
                </a:cubicBezTo>
                <a:cubicBezTo>
                  <a:pt x="3327" y="202"/>
                  <a:pt x="2632" y="0"/>
                  <a:pt x="2049" y="0"/>
                </a:cubicBezTo>
                <a:close/>
              </a:path>
            </a:pathLst>
          </a:custGeom>
          <a:solidFill>
            <a:srgbClr val="FBFD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0" name="Google Shape;1680;p39"/>
          <p:cNvGrpSpPr/>
          <p:nvPr/>
        </p:nvGrpSpPr>
        <p:grpSpPr>
          <a:xfrm>
            <a:off x="2875594" y="4099289"/>
            <a:ext cx="226376" cy="226804"/>
            <a:chOff x="2909139" y="4600060"/>
            <a:chExt cx="340825" cy="341469"/>
          </a:xfrm>
        </p:grpSpPr>
        <p:sp>
          <p:nvSpPr>
            <p:cNvPr id="1681" name="Google Shape;1681;p39"/>
            <p:cNvSpPr/>
            <p:nvPr/>
          </p:nvSpPr>
          <p:spPr>
            <a:xfrm>
              <a:off x="3058088" y="4600060"/>
              <a:ext cx="42902" cy="341469"/>
            </a:xfrm>
            <a:custGeom>
              <a:rect b="b" l="l" r="r" t="t"/>
              <a:pathLst>
                <a:path extrusionOk="0" h="3709" w="466">
                  <a:moveTo>
                    <a:pt x="230" y="0"/>
                  </a:moveTo>
                  <a:cubicBezTo>
                    <a:pt x="119" y="0"/>
                    <a:pt x="1" y="118"/>
                    <a:pt x="1" y="236"/>
                  </a:cubicBezTo>
                  <a:lnTo>
                    <a:pt x="1" y="3472"/>
                  </a:lnTo>
                  <a:cubicBezTo>
                    <a:pt x="1" y="3590"/>
                    <a:pt x="119" y="3708"/>
                    <a:pt x="230" y="3708"/>
                  </a:cubicBezTo>
                  <a:cubicBezTo>
                    <a:pt x="348" y="3708"/>
                    <a:pt x="466" y="3590"/>
                    <a:pt x="466" y="3472"/>
                  </a:cubicBezTo>
                  <a:lnTo>
                    <a:pt x="466" y="236"/>
                  </a:lnTo>
                  <a:cubicBezTo>
                    <a:pt x="466" y="118"/>
                    <a:pt x="348" y="0"/>
                    <a:pt x="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2909139" y="4749653"/>
              <a:ext cx="340825" cy="42258"/>
            </a:xfrm>
            <a:custGeom>
              <a:rect b="b" l="l" r="r" t="t"/>
              <a:pathLst>
                <a:path extrusionOk="0" h="459" w="3702">
                  <a:moveTo>
                    <a:pt x="230" y="0"/>
                  </a:moveTo>
                  <a:cubicBezTo>
                    <a:pt x="112" y="0"/>
                    <a:pt x="1" y="111"/>
                    <a:pt x="1" y="229"/>
                  </a:cubicBezTo>
                  <a:cubicBezTo>
                    <a:pt x="1" y="347"/>
                    <a:pt x="112" y="458"/>
                    <a:pt x="230" y="458"/>
                  </a:cubicBezTo>
                  <a:lnTo>
                    <a:pt x="3473" y="458"/>
                  </a:lnTo>
                  <a:cubicBezTo>
                    <a:pt x="3584" y="458"/>
                    <a:pt x="3702" y="347"/>
                    <a:pt x="3702" y="229"/>
                  </a:cubicBezTo>
                  <a:cubicBezTo>
                    <a:pt x="3702" y="111"/>
                    <a:pt x="3584" y="0"/>
                    <a:pt x="3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p39"/>
          <p:cNvGrpSpPr/>
          <p:nvPr/>
        </p:nvGrpSpPr>
        <p:grpSpPr>
          <a:xfrm>
            <a:off x="552847" y="1447154"/>
            <a:ext cx="2277479" cy="287804"/>
            <a:chOff x="476525" y="2255713"/>
            <a:chExt cx="1588200" cy="200714"/>
          </a:xfrm>
        </p:grpSpPr>
        <p:sp>
          <p:nvSpPr>
            <p:cNvPr id="1684" name="Google Shape;1684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39"/>
          <p:cNvSpPr txBox="1"/>
          <p:nvPr/>
        </p:nvSpPr>
        <p:spPr>
          <a:xfrm>
            <a:off x="634949" y="137624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87" name="Google Shape;1687;p39"/>
          <p:cNvSpPr txBox="1"/>
          <p:nvPr/>
        </p:nvSpPr>
        <p:spPr>
          <a:xfrm>
            <a:off x="634949" y="1059337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文字閱讀</a:t>
            </a:r>
            <a:endParaRPr b="1" i="0" sz="17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8" name="Google Shape;1688;p39"/>
          <p:cNvSpPr txBox="1"/>
          <p:nvPr/>
        </p:nvSpPr>
        <p:spPr>
          <a:xfrm>
            <a:off x="6337521" y="3121259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F1C23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語音播放</a:t>
            </a:r>
            <a:endParaRPr b="1" i="0" sz="1700" u="none" cap="none" strike="noStrike">
              <a:solidFill>
                <a:srgbClr val="F1C23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9" name="Google Shape;1689;p39"/>
          <p:cNvSpPr txBox="1"/>
          <p:nvPr/>
        </p:nvSpPr>
        <p:spPr>
          <a:xfrm>
            <a:off x="6337521" y="342575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90" name="Google Shape;1690;p39"/>
          <p:cNvSpPr/>
          <p:nvPr/>
        </p:nvSpPr>
        <p:spPr>
          <a:xfrm rot="8999988">
            <a:off x="5966271" y="2536343"/>
            <a:ext cx="495583" cy="649607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39"/>
          <p:cNvSpPr/>
          <p:nvPr/>
        </p:nvSpPr>
        <p:spPr>
          <a:xfrm flipH="1" rot="-8999988">
            <a:off x="2429696" y="2809005"/>
            <a:ext cx="495583" cy="649607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61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39"/>
          <p:cNvSpPr/>
          <p:nvPr/>
        </p:nvSpPr>
        <p:spPr>
          <a:xfrm>
            <a:off x="6337525" y="1805838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3" name="Google Shape;1693;p39"/>
          <p:cNvSpPr txBox="1"/>
          <p:nvPr/>
        </p:nvSpPr>
        <p:spPr>
          <a:xfrm>
            <a:off x="6337525" y="1059337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人物辨識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4" name="Google Shape;1694;p39"/>
          <p:cNvSpPr/>
          <p:nvPr/>
        </p:nvSpPr>
        <p:spPr>
          <a:xfrm rot="5400000">
            <a:off x="5719518" y="1478788"/>
            <a:ext cx="495586" cy="649611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5" name="Google Shape;16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5872">
            <a:off x="2986078" y="2371222"/>
            <a:ext cx="2695245" cy="1284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分析項目</a:t>
            </a:r>
            <a:endParaRPr b="1"/>
          </a:p>
        </p:txBody>
      </p:sp>
      <p:grpSp>
        <p:nvGrpSpPr>
          <p:cNvPr id="1701" name="Google Shape;1701;p40"/>
          <p:cNvGrpSpPr/>
          <p:nvPr/>
        </p:nvGrpSpPr>
        <p:grpSpPr>
          <a:xfrm>
            <a:off x="1312650" y="1949612"/>
            <a:ext cx="3740977" cy="2075311"/>
            <a:chOff x="1312650" y="1949612"/>
            <a:chExt cx="3740977" cy="2075311"/>
          </a:xfrm>
        </p:grpSpPr>
        <p:sp>
          <p:nvSpPr>
            <p:cNvPr id="1702" name="Google Shape;1702;p40"/>
            <p:cNvSpPr/>
            <p:nvPr/>
          </p:nvSpPr>
          <p:spPr>
            <a:xfrm>
              <a:off x="2404565" y="3692446"/>
              <a:ext cx="786293" cy="183519"/>
            </a:xfrm>
            <a:custGeom>
              <a:rect b="b" l="l" r="r" t="t"/>
              <a:pathLst>
                <a:path extrusionOk="0" h="1216" w="5210">
                  <a:moveTo>
                    <a:pt x="2605" y="1"/>
                  </a:moveTo>
                  <a:cubicBezTo>
                    <a:pt x="1154" y="1"/>
                    <a:pt x="1" y="258"/>
                    <a:pt x="1" y="605"/>
                  </a:cubicBezTo>
                  <a:cubicBezTo>
                    <a:pt x="1" y="952"/>
                    <a:pt x="1154" y="1216"/>
                    <a:pt x="2605" y="1216"/>
                  </a:cubicBezTo>
                  <a:cubicBezTo>
                    <a:pt x="4049" y="1216"/>
                    <a:pt x="5209" y="952"/>
                    <a:pt x="5209" y="605"/>
                  </a:cubicBezTo>
                  <a:cubicBezTo>
                    <a:pt x="5209" y="258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3059714" y="3692446"/>
              <a:ext cx="786142" cy="183519"/>
            </a:xfrm>
            <a:custGeom>
              <a:rect b="b" l="l" r="r" t="t"/>
              <a:pathLst>
                <a:path extrusionOk="0" h="1216" w="5209">
                  <a:moveTo>
                    <a:pt x="2604" y="1"/>
                  </a:moveTo>
                  <a:cubicBezTo>
                    <a:pt x="1153" y="1"/>
                    <a:pt x="0" y="258"/>
                    <a:pt x="0" y="605"/>
                  </a:cubicBezTo>
                  <a:cubicBezTo>
                    <a:pt x="0" y="952"/>
                    <a:pt x="1153" y="1216"/>
                    <a:pt x="2604" y="1216"/>
                  </a:cubicBezTo>
                  <a:cubicBezTo>
                    <a:pt x="4048" y="1216"/>
                    <a:pt x="5208" y="952"/>
                    <a:pt x="5208" y="605"/>
                  </a:cubicBezTo>
                  <a:cubicBezTo>
                    <a:pt x="5208" y="258"/>
                    <a:pt x="4048" y="1"/>
                    <a:pt x="2604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1312650" y="3692446"/>
              <a:ext cx="1392841" cy="332477"/>
            </a:xfrm>
            <a:custGeom>
              <a:rect b="b" l="l" r="r" t="t"/>
              <a:pathLst>
                <a:path extrusionOk="0" h="2203" w="9229">
                  <a:moveTo>
                    <a:pt x="4597" y="1"/>
                  </a:moveTo>
                  <a:cubicBezTo>
                    <a:pt x="2056" y="1"/>
                    <a:pt x="0" y="494"/>
                    <a:pt x="0" y="1098"/>
                  </a:cubicBezTo>
                  <a:cubicBezTo>
                    <a:pt x="0" y="1709"/>
                    <a:pt x="2056" y="2202"/>
                    <a:pt x="4597" y="2202"/>
                  </a:cubicBezTo>
                  <a:cubicBezTo>
                    <a:pt x="7146" y="2202"/>
                    <a:pt x="9229" y="1709"/>
                    <a:pt x="9229" y="1098"/>
                  </a:cubicBezTo>
                  <a:cubicBezTo>
                    <a:pt x="9229" y="494"/>
                    <a:pt x="7146" y="1"/>
                    <a:pt x="4597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1312650" y="2600534"/>
              <a:ext cx="554480" cy="485359"/>
            </a:xfrm>
            <a:custGeom>
              <a:rect b="b" l="l" r="r" t="t"/>
              <a:pathLst>
                <a:path extrusionOk="0" h="3216" w="3674">
                  <a:moveTo>
                    <a:pt x="896" y="0"/>
                  </a:moveTo>
                  <a:lnTo>
                    <a:pt x="0" y="1451"/>
                  </a:lnTo>
                  <a:lnTo>
                    <a:pt x="2778" y="3215"/>
                  </a:lnTo>
                  <a:lnTo>
                    <a:pt x="3674" y="1736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1622793" y="2963046"/>
              <a:ext cx="87232" cy="66254"/>
            </a:xfrm>
            <a:custGeom>
              <a:rect b="b" l="l" r="r" t="t"/>
              <a:pathLst>
                <a:path extrusionOk="0" h="439" w="578">
                  <a:moveTo>
                    <a:pt x="56" y="1"/>
                  </a:moveTo>
                  <a:lnTo>
                    <a:pt x="1" y="119"/>
                  </a:lnTo>
                  <a:lnTo>
                    <a:pt x="521" y="438"/>
                  </a:lnTo>
                  <a:lnTo>
                    <a:pt x="577" y="320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1675163" y="2967272"/>
              <a:ext cx="43163" cy="35768"/>
            </a:xfrm>
            <a:custGeom>
              <a:rect b="b" l="l" r="r" t="t"/>
              <a:pathLst>
                <a:path extrusionOk="0" h="237" w="286">
                  <a:moveTo>
                    <a:pt x="29" y="0"/>
                  </a:moveTo>
                  <a:lnTo>
                    <a:pt x="1" y="63"/>
                  </a:lnTo>
                  <a:lnTo>
                    <a:pt x="258" y="237"/>
                  </a:lnTo>
                  <a:lnTo>
                    <a:pt x="286" y="17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1697197" y="2967272"/>
              <a:ext cx="30637" cy="22185"/>
            </a:xfrm>
            <a:custGeom>
              <a:rect b="b" l="l" r="r" t="t"/>
              <a:pathLst>
                <a:path extrusionOk="0" h="147" w="203">
                  <a:moveTo>
                    <a:pt x="1" y="0"/>
                  </a:moveTo>
                  <a:lnTo>
                    <a:pt x="1" y="63"/>
                  </a:lnTo>
                  <a:lnTo>
                    <a:pt x="174" y="146"/>
                  </a:lnTo>
                  <a:lnTo>
                    <a:pt x="202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1683614" y="2894528"/>
              <a:ext cx="74554" cy="57802"/>
            </a:xfrm>
            <a:custGeom>
              <a:rect b="b" l="l" r="r" t="t"/>
              <a:pathLst>
                <a:path extrusionOk="0" h="383" w="494">
                  <a:moveTo>
                    <a:pt x="85" y="1"/>
                  </a:moveTo>
                  <a:cubicBezTo>
                    <a:pt x="62" y="1"/>
                    <a:pt x="44" y="16"/>
                    <a:pt x="28" y="52"/>
                  </a:cubicBezTo>
                  <a:lnTo>
                    <a:pt x="0" y="80"/>
                  </a:lnTo>
                  <a:cubicBezTo>
                    <a:pt x="0" y="107"/>
                    <a:pt x="0" y="163"/>
                    <a:pt x="28" y="163"/>
                  </a:cubicBezTo>
                  <a:lnTo>
                    <a:pt x="348" y="371"/>
                  </a:lnTo>
                  <a:cubicBezTo>
                    <a:pt x="356" y="379"/>
                    <a:pt x="364" y="383"/>
                    <a:pt x="372" y="383"/>
                  </a:cubicBezTo>
                  <a:cubicBezTo>
                    <a:pt x="392" y="383"/>
                    <a:pt x="413" y="361"/>
                    <a:pt x="438" y="337"/>
                  </a:cubicBezTo>
                  <a:lnTo>
                    <a:pt x="466" y="309"/>
                  </a:lnTo>
                  <a:cubicBezTo>
                    <a:pt x="493" y="281"/>
                    <a:pt x="466" y="226"/>
                    <a:pt x="438" y="198"/>
                  </a:cubicBezTo>
                  <a:lnTo>
                    <a:pt x="146" y="24"/>
                  </a:lnTo>
                  <a:cubicBezTo>
                    <a:pt x="123" y="9"/>
                    <a:pt x="103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1473985" y="2666486"/>
              <a:ext cx="44220" cy="30486"/>
            </a:xfrm>
            <a:custGeom>
              <a:rect b="b" l="l" r="r" t="t"/>
              <a:pathLst>
                <a:path extrusionOk="0" h="202" w="293">
                  <a:moveTo>
                    <a:pt x="28" y="1"/>
                  </a:moveTo>
                  <a:lnTo>
                    <a:pt x="1" y="28"/>
                  </a:lnTo>
                  <a:lnTo>
                    <a:pt x="264" y="202"/>
                  </a:lnTo>
                  <a:lnTo>
                    <a:pt x="292" y="174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1465684" y="2674938"/>
              <a:ext cx="30486" cy="22034"/>
            </a:xfrm>
            <a:custGeom>
              <a:rect b="b" l="l" r="r" t="t"/>
              <a:pathLst>
                <a:path extrusionOk="0" h="146" w="202">
                  <a:moveTo>
                    <a:pt x="28" y="0"/>
                  </a:moveTo>
                  <a:lnTo>
                    <a:pt x="0" y="28"/>
                  </a:lnTo>
                  <a:lnTo>
                    <a:pt x="174" y="146"/>
                  </a:lnTo>
                  <a:lnTo>
                    <a:pt x="201" y="11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1342985" y="2630869"/>
              <a:ext cx="493810" cy="419407"/>
            </a:xfrm>
            <a:custGeom>
              <a:rect b="b" l="l" r="r" t="t"/>
              <a:pathLst>
                <a:path extrusionOk="0" h="2779" w="3272">
                  <a:moveTo>
                    <a:pt x="841" y="63"/>
                  </a:moveTo>
                  <a:lnTo>
                    <a:pt x="3181" y="1507"/>
                  </a:lnTo>
                  <a:cubicBezTo>
                    <a:pt x="3125" y="1563"/>
                    <a:pt x="3153" y="1681"/>
                    <a:pt x="3216" y="1736"/>
                  </a:cubicBezTo>
                  <a:lnTo>
                    <a:pt x="2632" y="2695"/>
                  </a:lnTo>
                  <a:cubicBezTo>
                    <a:pt x="2603" y="2675"/>
                    <a:pt x="2573" y="2666"/>
                    <a:pt x="2543" y="2666"/>
                  </a:cubicBezTo>
                  <a:cubicBezTo>
                    <a:pt x="2489" y="2666"/>
                    <a:pt x="2439" y="2696"/>
                    <a:pt x="2403" y="2750"/>
                  </a:cubicBezTo>
                  <a:lnTo>
                    <a:pt x="91" y="1278"/>
                  </a:lnTo>
                  <a:cubicBezTo>
                    <a:pt x="119" y="1216"/>
                    <a:pt x="91" y="1132"/>
                    <a:pt x="56" y="1105"/>
                  </a:cubicBezTo>
                  <a:lnTo>
                    <a:pt x="667" y="118"/>
                  </a:lnTo>
                  <a:cubicBezTo>
                    <a:pt x="723" y="118"/>
                    <a:pt x="813" y="118"/>
                    <a:pt x="841" y="63"/>
                  </a:cubicBezTo>
                  <a:close/>
                  <a:moveTo>
                    <a:pt x="841" y="0"/>
                  </a:moveTo>
                  <a:cubicBezTo>
                    <a:pt x="800" y="46"/>
                    <a:pt x="755" y="74"/>
                    <a:pt x="712" y="74"/>
                  </a:cubicBezTo>
                  <a:cubicBezTo>
                    <a:pt x="697" y="74"/>
                    <a:pt x="682" y="70"/>
                    <a:pt x="667" y="63"/>
                  </a:cubicBezTo>
                  <a:lnTo>
                    <a:pt x="639" y="63"/>
                  </a:lnTo>
                  <a:lnTo>
                    <a:pt x="1" y="1105"/>
                  </a:lnTo>
                  <a:lnTo>
                    <a:pt x="28" y="1105"/>
                  </a:lnTo>
                  <a:cubicBezTo>
                    <a:pt x="56" y="1160"/>
                    <a:pt x="56" y="1216"/>
                    <a:pt x="28" y="1278"/>
                  </a:cubicBezTo>
                  <a:lnTo>
                    <a:pt x="28" y="1306"/>
                  </a:lnTo>
                  <a:lnTo>
                    <a:pt x="2403" y="2778"/>
                  </a:lnTo>
                  <a:cubicBezTo>
                    <a:pt x="2438" y="2725"/>
                    <a:pt x="2488" y="2706"/>
                    <a:pt x="2533" y="2706"/>
                  </a:cubicBezTo>
                  <a:cubicBezTo>
                    <a:pt x="2559" y="2706"/>
                    <a:pt x="2584" y="2712"/>
                    <a:pt x="2605" y="2722"/>
                  </a:cubicBezTo>
                  <a:lnTo>
                    <a:pt x="2632" y="2722"/>
                  </a:lnTo>
                  <a:lnTo>
                    <a:pt x="3271" y="1709"/>
                  </a:lnTo>
                  <a:lnTo>
                    <a:pt x="3244" y="1709"/>
                  </a:lnTo>
                  <a:cubicBezTo>
                    <a:pt x="3181" y="1653"/>
                    <a:pt x="3153" y="1563"/>
                    <a:pt x="3216" y="1507"/>
                  </a:cubicBezTo>
                  <a:lnTo>
                    <a:pt x="3216" y="147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1526354" y="2785714"/>
              <a:ext cx="127075" cy="112586"/>
            </a:xfrm>
            <a:custGeom>
              <a:rect b="b" l="l" r="r" t="t"/>
              <a:pathLst>
                <a:path extrusionOk="0" h="746" w="842">
                  <a:moveTo>
                    <a:pt x="413" y="0"/>
                  </a:moveTo>
                  <a:cubicBezTo>
                    <a:pt x="286" y="0"/>
                    <a:pt x="172" y="52"/>
                    <a:pt x="119" y="162"/>
                  </a:cubicBezTo>
                  <a:cubicBezTo>
                    <a:pt x="1" y="363"/>
                    <a:pt x="56" y="599"/>
                    <a:pt x="230" y="683"/>
                  </a:cubicBezTo>
                  <a:cubicBezTo>
                    <a:pt x="293" y="725"/>
                    <a:pt x="363" y="745"/>
                    <a:pt x="434" y="745"/>
                  </a:cubicBezTo>
                  <a:cubicBezTo>
                    <a:pt x="558" y="745"/>
                    <a:pt x="680" y="683"/>
                    <a:pt x="751" y="572"/>
                  </a:cubicBezTo>
                  <a:cubicBezTo>
                    <a:pt x="841" y="398"/>
                    <a:pt x="813" y="162"/>
                    <a:pt x="640" y="51"/>
                  </a:cubicBezTo>
                  <a:cubicBezTo>
                    <a:pt x="566" y="18"/>
                    <a:pt x="487" y="0"/>
                    <a:pt x="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1560915" y="2814238"/>
              <a:ext cx="57802" cy="62028"/>
            </a:xfrm>
            <a:custGeom>
              <a:rect b="b" l="l" r="r" t="t"/>
              <a:pathLst>
                <a:path extrusionOk="0" h="411" w="383">
                  <a:moveTo>
                    <a:pt x="237" y="91"/>
                  </a:moveTo>
                  <a:lnTo>
                    <a:pt x="209" y="146"/>
                  </a:lnTo>
                  <a:cubicBezTo>
                    <a:pt x="209" y="119"/>
                    <a:pt x="175" y="119"/>
                    <a:pt x="209" y="91"/>
                  </a:cubicBezTo>
                  <a:close/>
                  <a:moveTo>
                    <a:pt x="175" y="237"/>
                  </a:moveTo>
                  <a:cubicBezTo>
                    <a:pt x="209" y="264"/>
                    <a:pt x="209" y="292"/>
                    <a:pt x="209" y="292"/>
                  </a:cubicBezTo>
                  <a:cubicBezTo>
                    <a:pt x="175" y="320"/>
                    <a:pt x="175" y="320"/>
                    <a:pt x="147" y="320"/>
                  </a:cubicBezTo>
                  <a:lnTo>
                    <a:pt x="175" y="237"/>
                  </a:lnTo>
                  <a:close/>
                  <a:moveTo>
                    <a:pt x="293" y="1"/>
                  </a:moveTo>
                  <a:lnTo>
                    <a:pt x="293" y="35"/>
                  </a:lnTo>
                  <a:cubicBezTo>
                    <a:pt x="257" y="21"/>
                    <a:pt x="225" y="12"/>
                    <a:pt x="198" y="12"/>
                  </a:cubicBezTo>
                  <a:cubicBezTo>
                    <a:pt x="162" y="12"/>
                    <a:pt x="135" y="27"/>
                    <a:pt x="119" y="63"/>
                  </a:cubicBezTo>
                  <a:cubicBezTo>
                    <a:pt x="63" y="119"/>
                    <a:pt x="119" y="174"/>
                    <a:pt x="147" y="209"/>
                  </a:cubicBezTo>
                  <a:lnTo>
                    <a:pt x="119" y="292"/>
                  </a:lnTo>
                  <a:cubicBezTo>
                    <a:pt x="119" y="264"/>
                    <a:pt x="91" y="264"/>
                    <a:pt x="119" y="237"/>
                  </a:cubicBezTo>
                  <a:lnTo>
                    <a:pt x="36" y="174"/>
                  </a:lnTo>
                  <a:lnTo>
                    <a:pt x="36" y="174"/>
                  </a:lnTo>
                  <a:cubicBezTo>
                    <a:pt x="1" y="237"/>
                    <a:pt x="36" y="292"/>
                    <a:pt x="91" y="348"/>
                  </a:cubicBezTo>
                  <a:lnTo>
                    <a:pt x="63" y="383"/>
                  </a:lnTo>
                  <a:lnTo>
                    <a:pt x="91" y="410"/>
                  </a:lnTo>
                  <a:lnTo>
                    <a:pt x="119" y="383"/>
                  </a:lnTo>
                  <a:cubicBezTo>
                    <a:pt x="135" y="390"/>
                    <a:pt x="151" y="394"/>
                    <a:pt x="167" y="394"/>
                  </a:cubicBezTo>
                  <a:cubicBezTo>
                    <a:pt x="207" y="394"/>
                    <a:pt x="245" y="373"/>
                    <a:pt x="265" y="348"/>
                  </a:cubicBezTo>
                  <a:cubicBezTo>
                    <a:pt x="320" y="264"/>
                    <a:pt x="265" y="237"/>
                    <a:pt x="237" y="174"/>
                  </a:cubicBezTo>
                  <a:lnTo>
                    <a:pt x="265" y="119"/>
                  </a:lnTo>
                  <a:cubicBezTo>
                    <a:pt x="293" y="119"/>
                    <a:pt x="293" y="146"/>
                    <a:pt x="265" y="146"/>
                  </a:cubicBezTo>
                  <a:lnTo>
                    <a:pt x="348" y="209"/>
                  </a:lnTo>
                  <a:cubicBezTo>
                    <a:pt x="383" y="146"/>
                    <a:pt x="383" y="91"/>
                    <a:pt x="320" y="35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0"/>
            <p:cNvSpPr/>
            <p:nvPr/>
          </p:nvSpPr>
          <p:spPr>
            <a:xfrm>
              <a:off x="1461458" y="2394980"/>
              <a:ext cx="532446" cy="533653"/>
            </a:xfrm>
            <a:custGeom>
              <a:rect b="b" l="l" r="r" t="t"/>
              <a:pathLst>
                <a:path extrusionOk="0" h="3536" w="3528">
                  <a:moveTo>
                    <a:pt x="1216" y="1"/>
                  </a:moveTo>
                  <a:lnTo>
                    <a:pt x="0" y="1216"/>
                  </a:lnTo>
                  <a:lnTo>
                    <a:pt x="2313" y="3536"/>
                  </a:lnTo>
                  <a:lnTo>
                    <a:pt x="3528" y="2320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54AE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1731758" y="2793260"/>
              <a:ext cx="74554" cy="73498"/>
            </a:xfrm>
            <a:custGeom>
              <a:rect b="b" l="l" r="r" t="t"/>
              <a:pathLst>
                <a:path extrusionOk="0" h="487" w="494">
                  <a:moveTo>
                    <a:pt x="56" y="1"/>
                  </a:moveTo>
                  <a:lnTo>
                    <a:pt x="1" y="56"/>
                  </a:lnTo>
                  <a:lnTo>
                    <a:pt x="404" y="487"/>
                  </a:lnTo>
                  <a:lnTo>
                    <a:pt x="494" y="4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1780053" y="2805937"/>
              <a:ext cx="38937" cy="39843"/>
            </a:xfrm>
            <a:custGeom>
              <a:rect b="b" l="l" r="r" t="t"/>
              <a:pathLst>
                <a:path extrusionOk="0" h="264" w="258">
                  <a:moveTo>
                    <a:pt x="28" y="0"/>
                  </a:moveTo>
                  <a:lnTo>
                    <a:pt x="0" y="28"/>
                  </a:lnTo>
                  <a:lnTo>
                    <a:pt x="229" y="264"/>
                  </a:lnTo>
                  <a:lnTo>
                    <a:pt x="257" y="2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1802088" y="2810012"/>
              <a:ext cx="26260" cy="26411"/>
            </a:xfrm>
            <a:custGeom>
              <a:rect b="b" l="l" r="r" t="t"/>
              <a:pathLst>
                <a:path extrusionOk="0" h="175" w="174">
                  <a:moveTo>
                    <a:pt x="28" y="1"/>
                  </a:moveTo>
                  <a:lnTo>
                    <a:pt x="0" y="29"/>
                  </a:lnTo>
                  <a:lnTo>
                    <a:pt x="139" y="174"/>
                  </a:lnTo>
                  <a:lnTo>
                    <a:pt x="174" y="147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0"/>
            <p:cNvSpPr/>
            <p:nvPr/>
          </p:nvSpPr>
          <p:spPr>
            <a:xfrm>
              <a:off x="1802088" y="2736966"/>
              <a:ext cx="69272" cy="64896"/>
            </a:xfrm>
            <a:custGeom>
              <a:rect b="b" l="l" r="r" t="t"/>
              <a:pathLst>
                <a:path extrusionOk="0" h="430" w="459">
                  <a:moveTo>
                    <a:pt x="112" y="0"/>
                  </a:moveTo>
                  <a:cubicBezTo>
                    <a:pt x="90" y="0"/>
                    <a:pt x="70" y="9"/>
                    <a:pt x="56" y="27"/>
                  </a:cubicBezTo>
                  <a:lnTo>
                    <a:pt x="28" y="54"/>
                  </a:lnTo>
                  <a:cubicBezTo>
                    <a:pt x="0" y="82"/>
                    <a:pt x="0" y="138"/>
                    <a:pt x="28" y="165"/>
                  </a:cubicBezTo>
                  <a:lnTo>
                    <a:pt x="285" y="429"/>
                  </a:lnTo>
                  <a:lnTo>
                    <a:pt x="403" y="429"/>
                  </a:lnTo>
                  <a:lnTo>
                    <a:pt x="431" y="374"/>
                  </a:lnTo>
                  <a:cubicBezTo>
                    <a:pt x="458" y="339"/>
                    <a:pt x="458" y="311"/>
                    <a:pt x="431" y="283"/>
                  </a:cubicBezTo>
                  <a:lnTo>
                    <a:pt x="174" y="27"/>
                  </a:lnTo>
                  <a:cubicBezTo>
                    <a:pt x="156" y="9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0"/>
            <p:cNvSpPr/>
            <p:nvPr/>
          </p:nvSpPr>
          <p:spPr>
            <a:xfrm>
              <a:off x="1653279" y="2465309"/>
              <a:ext cx="38786" cy="39994"/>
            </a:xfrm>
            <a:custGeom>
              <a:rect b="b" l="l" r="r" t="t"/>
              <a:pathLst>
                <a:path extrusionOk="0" h="265" w="257">
                  <a:moveTo>
                    <a:pt x="28" y="0"/>
                  </a:moveTo>
                  <a:lnTo>
                    <a:pt x="0" y="28"/>
                  </a:lnTo>
                  <a:lnTo>
                    <a:pt x="229" y="264"/>
                  </a:lnTo>
                  <a:lnTo>
                    <a:pt x="257" y="2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1644828" y="2469535"/>
              <a:ext cx="26411" cy="30486"/>
            </a:xfrm>
            <a:custGeom>
              <a:rect b="b" l="l" r="r" t="t"/>
              <a:pathLst>
                <a:path extrusionOk="0" h="202" w="175">
                  <a:moveTo>
                    <a:pt x="28" y="0"/>
                  </a:moveTo>
                  <a:lnTo>
                    <a:pt x="1" y="63"/>
                  </a:lnTo>
                  <a:lnTo>
                    <a:pt x="139" y="201"/>
                  </a:lnTo>
                  <a:lnTo>
                    <a:pt x="174" y="17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1496019" y="2430748"/>
              <a:ext cx="463324" cy="462268"/>
            </a:xfrm>
            <a:custGeom>
              <a:rect b="b" l="l" r="r" t="t"/>
              <a:pathLst>
                <a:path extrusionOk="0" h="3063" w="3070">
                  <a:moveTo>
                    <a:pt x="1070" y="28"/>
                  </a:moveTo>
                  <a:lnTo>
                    <a:pt x="3007" y="1965"/>
                  </a:lnTo>
                  <a:cubicBezTo>
                    <a:pt x="2952" y="2056"/>
                    <a:pt x="2952" y="2139"/>
                    <a:pt x="3007" y="2194"/>
                  </a:cubicBezTo>
                  <a:lnTo>
                    <a:pt x="2202" y="3007"/>
                  </a:lnTo>
                  <a:cubicBezTo>
                    <a:pt x="2170" y="2979"/>
                    <a:pt x="2134" y="2965"/>
                    <a:pt x="2094" y="2965"/>
                  </a:cubicBezTo>
                  <a:cubicBezTo>
                    <a:pt x="2054" y="2965"/>
                    <a:pt x="2011" y="2979"/>
                    <a:pt x="1966" y="3007"/>
                  </a:cubicBezTo>
                  <a:lnTo>
                    <a:pt x="28" y="1069"/>
                  </a:lnTo>
                  <a:cubicBezTo>
                    <a:pt x="84" y="1014"/>
                    <a:pt x="84" y="924"/>
                    <a:pt x="56" y="868"/>
                  </a:cubicBezTo>
                  <a:lnTo>
                    <a:pt x="868" y="56"/>
                  </a:lnTo>
                  <a:cubicBezTo>
                    <a:pt x="903" y="67"/>
                    <a:pt x="934" y="74"/>
                    <a:pt x="962" y="74"/>
                  </a:cubicBezTo>
                  <a:cubicBezTo>
                    <a:pt x="1002" y="74"/>
                    <a:pt x="1037" y="60"/>
                    <a:pt x="1070" y="28"/>
                  </a:cubicBezTo>
                  <a:close/>
                  <a:moveTo>
                    <a:pt x="868" y="0"/>
                  </a:moveTo>
                  <a:lnTo>
                    <a:pt x="28" y="868"/>
                  </a:lnTo>
                  <a:cubicBezTo>
                    <a:pt x="56" y="924"/>
                    <a:pt x="56" y="1014"/>
                    <a:pt x="0" y="1042"/>
                  </a:cubicBezTo>
                  <a:lnTo>
                    <a:pt x="0" y="1069"/>
                  </a:lnTo>
                  <a:lnTo>
                    <a:pt x="1966" y="3062"/>
                  </a:lnTo>
                  <a:lnTo>
                    <a:pt x="1993" y="3035"/>
                  </a:lnTo>
                  <a:cubicBezTo>
                    <a:pt x="2025" y="3007"/>
                    <a:pt x="2061" y="2993"/>
                    <a:pt x="2098" y="2993"/>
                  </a:cubicBezTo>
                  <a:cubicBezTo>
                    <a:pt x="2134" y="2993"/>
                    <a:pt x="2170" y="3007"/>
                    <a:pt x="2202" y="3035"/>
                  </a:cubicBezTo>
                  <a:lnTo>
                    <a:pt x="2202" y="3062"/>
                  </a:lnTo>
                  <a:lnTo>
                    <a:pt x="3070" y="2194"/>
                  </a:lnTo>
                  <a:lnTo>
                    <a:pt x="3035" y="2194"/>
                  </a:lnTo>
                  <a:cubicBezTo>
                    <a:pt x="2979" y="2139"/>
                    <a:pt x="2979" y="2056"/>
                    <a:pt x="3035" y="1993"/>
                  </a:cubicBezTo>
                  <a:lnTo>
                    <a:pt x="3070" y="1965"/>
                  </a:lnTo>
                  <a:lnTo>
                    <a:pt x="1070" y="0"/>
                  </a:lnTo>
                  <a:cubicBezTo>
                    <a:pt x="1037" y="33"/>
                    <a:pt x="993" y="46"/>
                    <a:pt x="956" y="46"/>
                  </a:cubicBezTo>
                  <a:cubicBezTo>
                    <a:pt x="930" y="46"/>
                    <a:pt x="908" y="39"/>
                    <a:pt x="896" y="28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1665806" y="2605967"/>
              <a:ext cx="126924" cy="111832"/>
            </a:xfrm>
            <a:custGeom>
              <a:rect b="b" l="l" r="r" t="t"/>
              <a:pathLst>
                <a:path extrusionOk="0" h="741" w="841">
                  <a:moveTo>
                    <a:pt x="407" y="0"/>
                  </a:moveTo>
                  <a:cubicBezTo>
                    <a:pt x="313" y="0"/>
                    <a:pt x="219" y="37"/>
                    <a:pt x="146" y="110"/>
                  </a:cubicBezTo>
                  <a:cubicBezTo>
                    <a:pt x="0" y="256"/>
                    <a:pt x="0" y="485"/>
                    <a:pt x="146" y="631"/>
                  </a:cubicBezTo>
                  <a:cubicBezTo>
                    <a:pt x="219" y="704"/>
                    <a:pt x="313" y="740"/>
                    <a:pt x="407" y="740"/>
                  </a:cubicBezTo>
                  <a:cubicBezTo>
                    <a:pt x="500" y="740"/>
                    <a:pt x="594" y="704"/>
                    <a:pt x="667" y="631"/>
                  </a:cubicBezTo>
                  <a:cubicBezTo>
                    <a:pt x="841" y="485"/>
                    <a:pt x="841" y="256"/>
                    <a:pt x="667" y="110"/>
                  </a:cubicBezTo>
                  <a:cubicBezTo>
                    <a:pt x="594" y="37"/>
                    <a:pt x="500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1697197" y="2634944"/>
              <a:ext cx="60972" cy="56444"/>
            </a:xfrm>
            <a:custGeom>
              <a:rect b="b" l="l" r="r" t="t"/>
              <a:pathLst>
                <a:path extrusionOk="0" h="374" w="404">
                  <a:moveTo>
                    <a:pt x="285" y="91"/>
                  </a:moveTo>
                  <a:lnTo>
                    <a:pt x="230" y="147"/>
                  </a:lnTo>
                  <a:lnTo>
                    <a:pt x="230" y="91"/>
                  </a:lnTo>
                  <a:close/>
                  <a:moveTo>
                    <a:pt x="202" y="237"/>
                  </a:moveTo>
                  <a:cubicBezTo>
                    <a:pt x="202" y="265"/>
                    <a:pt x="202" y="265"/>
                    <a:pt x="174" y="293"/>
                  </a:cubicBezTo>
                  <a:lnTo>
                    <a:pt x="140" y="293"/>
                  </a:lnTo>
                  <a:lnTo>
                    <a:pt x="202" y="237"/>
                  </a:lnTo>
                  <a:close/>
                  <a:moveTo>
                    <a:pt x="229" y="1"/>
                  </a:moveTo>
                  <a:cubicBezTo>
                    <a:pt x="207" y="1"/>
                    <a:pt x="186" y="10"/>
                    <a:pt x="174" y="36"/>
                  </a:cubicBezTo>
                  <a:cubicBezTo>
                    <a:pt x="112" y="91"/>
                    <a:pt x="140" y="147"/>
                    <a:pt x="174" y="210"/>
                  </a:cubicBezTo>
                  <a:lnTo>
                    <a:pt x="112" y="265"/>
                  </a:lnTo>
                  <a:lnTo>
                    <a:pt x="112" y="210"/>
                  </a:lnTo>
                  <a:lnTo>
                    <a:pt x="56" y="147"/>
                  </a:lnTo>
                  <a:cubicBezTo>
                    <a:pt x="1" y="182"/>
                    <a:pt x="1" y="265"/>
                    <a:pt x="56" y="321"/>
                  </a:cubicBezTo>
                  <a:lnTo>
                    <a:pt x="28" y="355"/>
                  </a:lnTo>
                  <a:lnTo>
                    <a:pt x="56" y="355"/>
                  </a:lnTo>
                  <a:lnTo>
                    <a:pt x="84" y="321"/>
                  </a:lnTo>
                  <a:cubicBezTo>
                    <a:pt x="117" y="358"/>
                    <a:pt x="153" y="373"/>
                    <a:pt x="189" y="373"/>
                  </a:cubicBezTo>
                  <a:cubicBezTo>
                    <a:pt x="212" y="373"/>
                    <a:pt x="235" y="366"/>
                    <a:pt x="258" y="355"/>
                  </a:cubicBezTo>
                  <a:cubicBezTo>
                    <a:pt x="313" y="293"/>
                    <a:pt x="258" y="237"/>
                    <a:pt x="230" y="182"/>
                  </a:cubicBezTo>
                  <a:lnTo>
                    <a:pt x="285" y="119"/>
                  </a:lnTo>
                  <a:cubicBezTo>
                    <a:pt x="313" y="119"/>
                    <a:pt x="313" y="147"/>
                    <a:pt x="285" y="147"/>
                  </a:cubicBezTo>
                  <a:lnTo>
                    <a:pt x="376" y="237"/>
                  </a:lnTo>
                  <a:cubicBezTo>
                    <a:pt x="403" y="182"/>
                    <a:pt x="403" y="119"/>
                    <a:pt x="348" y="64"/>
                  </a:cubicBezTo>
                  <a:lnTo>
                    <a:pt x="376" y="36"/>
                  </a:lnTo>
                  <a:lnTo>
                    <a:pt x="348" y="8"/>
                  </a:lnTo>
                  <a:lnTo>
                    <a:pt x="313" y="36"/>
                  </a:lnTo>
                  <a:cubicBezTo>
                    <a:pt x="297" y="20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33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1836649" y="2033524"/>
              <a:ext cx="340777" cy="340777"/>
            </a:xfrm>
            <a:custGeom>
              <a:rect b="b" l="l" r="r" t="t"/>
              <a:pathLst>
                <a:path extrusionOk="0" h="2258" w="2258">
                  <a:moveTo>
                    <a:pt x="1125" y="0"/>
                  </a:moveTo>
                  <a:cubicBezTo>
                    <a:pt x="521" y="0"/>
                    <a:pt x="0" y="521"/>
                    <a:pt x="0" y="1125"/>
                  </a:cubicBezTo>
                  <a:cubicBezTo>
                    <a:pt x="0" y="1764"/>
                    <a:pt x="521" y="2257"/>
                    <a:pt x="1125" y="2257"/>
                  </a:cubicBezTo>
                  <a:cubicBezTo>
                    <a:pt x="1764" y="2257"/>
                    <a:pt x="2257" y="1764"/>
                    <a:pt x="2257" y="1125"/>
                  </a:cubicBezTo>
                  <a:cubicBezTo>
                    <a:pt x="2257" y="521"/>
                    <a:pt x="1764" y="0"/>
                    <a:pt x="1125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1828197" y="2024016"/>
              <a:ext cx="357529" cy="358586"/>
            </a:xfrm>
            <a:custGeom>
              <a:rect b="b" l="l" r="r" t="t"/>
              <a:pathLst>
                <a:path extrusionOk="0" h="2376" w="2369">
                  <a:moveTo>
                    <a:pt x="1181" y="119"/>
                  </a:moveTo>
                  <a:cubicBezTo>
                    <a:pt x="1473" y="119"/>
                    <a:pt x="1765" y="237"/>
                    <a:pt x="1966" y="438"/>
                  </a:cubicBezTo>
                  <a:cubicBezTo>
                    <a:pt x="2140" y="640"/>
                    <a:pt x="2258" y="897"/>
                    <a:pt x="2258" y="1188"/>
                  </a:cubicBezTo>
                  <a:cubicBezTo>
                    <a:pt x="2258" y="1508"/>
                    <a:pt x="2140" y="1765"/>
                    <a:pt x="1966" y="1973"/>
                  </a:cubicBezTo>
                  <a:cubicBezTo>
                    <a:pt x="1765" y="2147"/>
                    <a:pt x="1473" y="2258"/>
                    <a:pt x="1181" y="2258"/>
                  </a:cubicBezTo>
                  <a:cubicBezTo>
                    <a:pt x="897" y="2258"/>
                    <a:pt x="633" y="2147"/>
                    <a:pt x="431" y="1973"/>
                  </a:cubicBezTo>
                  <a:cubicBezTo>
                    <a:pt x="230" y="1765"/>
                    <a:pt x="112" y="1508"/>
                    <a:pt x="112" y="1188"/>
                  </a:cubicBezTo>
                  <a:cubicBezTo>
                    <a:pt x="112" y="897"/>
                    <a:pt x="230" y="640"/>
                    <a:pt x="431" y="438"/>
                  </a:cubicBezTo>
                  <a:cubicBezTo>
                    <a:pt x="633" y="237"/>
                    <a:pt x="897" y="119"/>
                    <a:pt x="1181" y="119"/>
                  </a:cubicBezTo>
                  <a:close/>
                  <a:moveTo>
                    <a:pt x="1181" y="1"/>
                  </a:moveTo>
                  <a:cubicBezTo>
                    <a:pt x="522" y="1"/>
                    <a:pt x="1" y="522"/>
                    <a:pt x="1" y="1188"/>
                  </a:cubicBezTo>
                  <a:cubicBezTo>
                    <a:pt x="1" y="1855"/>
                    <a:pt x="522" y="2376"/>
                    <a:pt x="1181" y="2376"/>
                  </a:cubicBezTo>
                  <a:cubicBezTo>
                    <a:pt x="1848" y="2376"/>
                    <a:pt x="2369" y="1855"/>
                    <a:pt x="2369" y="1188"/>
                  </a:cubicBezTo>
                  <a:cubicBezTo>
                    <a:pt x="2369" y="522"/>
                    <a:pt x="1848" y="1"/>
                    <a:pt x="118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1871210" y="2072311"/>
              <a:ext cx="271505" cy="266374"/>
            </a:xfrm>
            <a:custGeom>
              <a:rect b="b" l="l" r="r" t="t"/>
              <a:pathLst>
                <a:path extrusionOk="0" h="1765" w="1799">
                  <a:moveTo>
                    <a:pt x="896" y="0"/>
                  </a:moveTo>
                  <a:cubicBezTo>
                    <a:pt x="410" y="0"/>
                    <a:pt x="0" y="375"/>
                    <a:pt x="0" y="868"/>
                  </a:cubicBezTo>
                  <a:cubicBezTo>
                    <a:pt x="0" y="1361"/>
                    <a:pt x="410" y="1764"/>
                    <a:pt x="896" y="1764"/>
                  </a:cubicBezTo>
                  <a:cubicBezTo>
                    <a:pt x="1389" y="1764"/>
                    <a:pt x="1799" y="1361"/>
                    <a:pt x="1799" y="868"/>
                  </a:cubicBezTo>
                  <a:cubicBezTo>
                    <a:pt x="1799" y="375"/>
                    <a:pt x="1389" y="0"/>
                    <a:pt x="896" y="0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1884792" y="2080612"/>
              <a:ext cx="248565" cy="249622"/>
            </a:xfrm>
            <a:custGeom>
              <a:rect b="b" l="l" r="r" t="t"/>
              <a:pathLst>
                <a:path extrusionOk="0" h="1654" w="1647">
                  <a:moveTo>
                    <a:pt x="806" y="1"/>
                  </a:moveTo>
                  <a:cubicBezTo>
                    <a:pt x="348" y="1"/>
                    <a:pt x="1" y="348"/>
                    <a:pt x="1" y="813"/>
                  </a:cubicBezTo>
                  <a:cubicBezTo>
                    <a:pt x="1" y="1278"/>
                    <a:pt x="348" y="1653"/>
                    <a:pt x="806" y="1653"/>
                  </a:cubicBezTo>
                  <a:cubicBezTo>
                    <a:pt x="1271" y="1653"/>
                    <a:pt x="1646" y="1278"/>
                    <a:pt x="1646" y="813"/>
                  </a:cubicBezTo>
                  <a:cubicBezTo>
                    <a:pt x="1646" y="348"/>
                    <a:pt x="1271" y="1"/>
                    <a:pt x="80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1968705" y="2118342"/>
              <a:ext cx="92363" cy="154240"/>
            </a:xfrm>
            <a:custGeom>
              <a:rect b="b" l="l" r="r" t="t"/>
              <a:pathLst>
                <a:path extrusionOk="0" h="1022" w="612">
                  <a:moveTo>
                    <a:pt x="278" y="258"/>
                  </a:moveTo>
                  <a:lnTo>
                    <a:pt x="278" y="417"/>
                  </a:lnTo>
                  <a:cubicBezTo>
                    <a:pt x="229" y="397"/>
                    <a:pt x="209" y="369"/>
                    <a:pt x="209" y="327"/>
                  </a:cubicBezTo>
                  <a:cubicBezTo>
                    <a:pt x="209" y="285"/>
                    <a:pt x="229" y="265"/>
                    <a:pt x="278" y="258"/>
                  </a:cubicBezTo>
                  <a:close/>
                  <a:moveTo>
                    <a:pt x="347" y="612"/>
                  </a:moveTo>
                  <a:cubicBezTo>
                    <a:pt x="382" y="626"/>
                    <a:pt x="403" y="654"/>
                    <a:pt x="403" y="695"/>
                  </a:cubicBezTo>
                  <a:cubicBezTo>
                    <a:pt x="403" y="730"/>
                    <a:pt x="382" y="758"/>
                    <a:pt x="347" y="765"/>
                  </a:cubicBezTo>
                  <a:lnTo>
                    <a:pt x="347" y="612"/>
                  </a:lnTo>
                  <a:close/>
                  <a:moveTo>
                    <a:pt x="278" y="1"/>
                  </a:moveTo>
                  <a:lnTo>
                    <a:pt x="278" y="98"/>
                  </a:lnTo>
                  <a:cubicBezTo>
                    <a:pt x="195" y="105"/>
                    <a:pt x="132" y="133"/>
                    <a:pt x="77" y="174"/>
                  </a:cubicBezTo>
                  <a:cubicBezTo>
                    <a:pt x="28" y="216"/>
                    <a:pt x="0" y="272"/>
                    <a:pt x="0" y="348"/>
                  </a:cubicBezTo>
                  <a:cubicBezTo>
                    <a:pt x="0" y="390"/>
                    <a:pt x="7" y="417"/>
                    <a:pt x="21" y="445"/>
                  </a:cubicBezTo>
                  <a:cubicBezTo>
                    <a:pt x="28" y="459"/>
                    <a:pt x="35" y="466"/>
                    <a:pt x="42" y="480"/>
                  </a:cubicBezTo>
                  <a:cubicBezTo>
                    <a:pt x="56" y="487"/>
                    <a:pt x="63" y="501"/>
                    <a:pt x="77" y="508"/>
                  </a:cubicBezTo>
                  <a:cubicBezTo>
                    <a:pt x="91" y="515"/>
                    <a:pt x="104" y="522"/>
                    <a:pt x="111" y="529"/>
                  </a:cubicBezTo>
                  <a:cubicBezTo>
                    <a:pt x="118" y="535"/>
                    <a:pt x="139" y="542"/>
                    <a:pt x="174" y="556"/>
                  </a:cubicBezTo>
                  <a:cubicBezTo>
                    <a:pt x="209" y="563"/>
                    <a:pt x="243" y="577"/>
                    <a:pt x="278" y="584"/>
                  </a:cubicBezTo>
                  <a:lnTo>
                    <a:pt x="278" y="765"/>
                  </a:lnTo>
                  <a:cubicBezTo>
                    <a:pt x="236" y="758"/>
                    <a:pt x="216" y="723"/>
                    <a:pt x="209" y="674"/>
                  </a:cubicBezTo>
                  <a:lnTo>
                    <a:pt x="0" y="674"/>
                  </a:lnTo>
                  <a:cubicBezTo>
                    <a:pt x="0" y="751"/>
                    <a:pt x="28" y="806"/>
                    <a:pt x="77" y="855"/>
                  </a:cubicBezTo>
                  <a:cubicBezTo>
                    <a:pt x="125" y="897"/>
                    <a:pt x="195" y="917"/>
                    <a:pt x="278" y="924"/>
                  </a:cubicBezTo>
                  <a:lnTo>
                    <a:pt x="278" y="1022"/>
                  </a:lnTo>
                  <a:lnTo>
                    <a:pt x="347" y="1022"/>
                  </a:lnTo>
                  <a:lnTo>
                    <a:pt x="347" y="924"/>
                  </a:lnTo>
                  <a:cubicBezTo>
                    <a:pt x="424" y="917"/>
                    <a:pt x="486" y="890"/>
                    <a:pt x="535" y="841"/>
                  </a:cubicBezTo>
                  <a:cubicBezTo>
                    <a:pt x="584" y="799"/>
                    <a:pt x="611" y="744"/>
                    <a:pt x="611" y="674"/>
                  </a:cubicBezTo>
                  <a:cubicBezTo>
                    <a:pt x="611" y="591"/>
                    <a:pt x="570" y="529"/>
                    <a:pt x="493" y="487"/>
                  </a:cubicBezTo>
                  <a:cubicBezTo>
                    <a:pt x="472" y="480"/>
                    <a:pt x="424" y="459"/>
                    <a:pt x="347" y="438"/>
                  </a:cubicBezTo>
                  <a:lnTo>
                    <a:pt x="347" y="258"/>
                  </a:lnTo>
                  <a:cubicBezTo>
                    <a:pt x="382" y="272"/>
                    <a:pt x="403" y="299"/>
                    <a:pt x="410" y="341"/>
                  </a:cubicBezTo>
                  <a:lnTo>
                    <a:pt x="611" y="341"/>
                  </a:lnTo>
                  <a:cubicBezTo>
                    <a:pt x="604" y="265"/>
                    <a:pt x="584" y="202"/>
                    <a:pt x="535" y="160"/>
                  </a:cubicBezTo>
                  <a:cubicBezTo>
                    <a:pt x="486" y="126"/>
                    <a:pt x="424" y="98"/>
                    <a:pt x="347" y="9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2259983" y="2330084"/>
              <a:ext cx="288408" cy="288408"/>
            </a:xfrm>
            <a:custGeom>
              <a:rect b="b" l="l" r="r" t="t"/>
              <a:pathLst>
                <a:path extrusionOk="0" h="1911" w="1911">
                  <a:moveTo>
                    <a:pt x="959" y="0"/>
                  </a:moveTo>
                  <a:cubicBezTo>
                    <a:pt x="438" y="0"/>
                    <a:pt x="1" y="431"/>
                    <a:pt x="1" y="952"/>
                  </a:cubicBezTo>
                  <a:cubicBezTo>
                    <a:pt x="1" y="1507"/>
                    <a:pt x="438" y="1910"/>
                    <a:pt x="959" y="1910"/>
                  </a:cubicBezTo>
                  <a:cubicBezTo>
                    <a:pt x="1480" y="1910"/>
                    <a:pt x="1910" y="1507"/>
                    <a:pt x="1910" y="952"/>
                  </a:cubicBezTo>
                  <a:cubicBezTo>
                    <a:pt x="1910" y="431"/>
                    <a:pt x="1480" y="0"/>
                    <a:pt x="959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2251682" y="2321632"/>
              <a:ext cx="305009" cy="305160"/>
            </a:xfrm>
            <a:custGeom>
              <a:rect b="b" l="l" r="r" t="t"/>
              <a:pathLst>
                <a:path extrusionOk="0" h="2022" w="2021">
                  <a:moveTo>
                    <a:pt x="1014" y="112"/>
                  </a:moveTo>
                  <a:cubicBezTo>
                    <a:pt x="1271" y="112"/>
                    <a:pt x="1472" y="202"/>
                    <a:pt x="1646" y="376"/>
                  </a:cubicBezTo>
                  <a:cubicBezTo>
                    <a:pt x="1820" y="549"/>
                    <a:pt x="1910" y="751"/>
                    <a:pt x="1910" y="1008"/>
                  </a:cubicBezTo>
                  <a:cubicBezTo>
                    <a:pt x="1910" y="1272"/>
                    <a:pt x="1820" y="1501"/>
                    <a:pt x="1646" y="1647"/>
                  </a:cubicBezTo>
                  <a:cubicBezTo>
                    <a:pt x="1472" y="1820"/>
                    <a:pt x="1271" y="1911"/>
                    <a:pt x="1014" y="1911"/>
                  </a:cubicBezTo>
                  <a:cubicBezTo>
                    <a:pt x="750" y="1911"/>
                    <a:pt x="549" y="1820"/>
                    <a:pt x="375" y="1647"/>
                  </a:cubicBezTo>
                  <a:cubicBezTo>
                    <a:pt x="202" y="1501"/>
                    <a:pt x="111" y="1272"/>
                    <a:pt x="111" y="1008"/>
                  </a:cubicBezTo>
                  <a:cubicBezTo>
                    <a:pt x="111" y="751"/>
                    <a:pt x="202" y="549"/>
                    <a:pt x="375" y="376"/>
                  </a:cubicBezTo>
                  <a:cubicBezTo>
                    <a:pt x="549" y="202"/>
                    <a:pt x="750" y="112"/>
                    <a:pt x="1014" y="112"/>
                  </a:cubicBezTo>
                  <a:close/>
                  <a:moveTo>
                    <a:pt x="1014" y="1"/>
                  </a:moveTo>
                  <a:cubicBezTo>
                    <a:pt x="431" y="1"/>
                    <a:pt x="0" y="459"/>
                    <a:pt x="0" y="1008"/>
                  </a:cubicBezTo>
                  <a:cubicBezTo>
                    <a:pt x="0" y="1591"/>
                    <a:pt x="431" y="2022"/>
                    <a:pt x="1014" y="2022"/>
                  </a:cubicBezTo>
                  <a:cubicBezTo>
                    <a:pt x="1590" y="2022"/>
                    <a:pt x="2021" y="1591"/>
                    <a:pt x="2021" y="1008"/>
                  </a:cubicBezTo>
                  <a:cubicBezTo>
                    <a:pt x="2021" y="459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2290469" y="2360419"/>
              <a:ext cx="227436" cy="227587"/>
            </a:xfrm>
            <a:custGeom>
              <a:rect b="b" l="l" r="r" t="t"/>
              <a:pathLst>
                <a:path extrusionOk="0" h="1508" w="1507">
                  <a:moveTo>
                    <a:pt x="757" y="1"/>
                  </a:moveTo>
                  <a:cubicBezTo>
                    <a:pt x="347" y="1"/>
                    <a:pt x="0" y="348"/>
                    <a:pt x="0" y="751"/>
                  </a:cubicBezTo>
                  <a:cubicBezTo>
                    <a:pt x="0" y="1188"/>
                    <a:pt x="347" y="1508"/>
                    <a:pt x="757" y="1508"/>
                  </a:cubicBezTo>
                  <a:cubicBezTo>
                    <a:pt x="1160" y="1508"/>
                    <a:pt x="1507" y="1188"/>
                    <a:pt x="1507" y="751"/>
                  </a:cubicBezTo>
                  <a:cubicBezTo>
                    <a:pt x="1507" y="348"/>
                    <a:pt x="1160" y="1"/>
                    <a:pt x="757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2299826" y="2368870"/>
              <a:ext cx="209779" cy="209779"/>
            </a:xfrm>
            <a:custGeom>
              <a:rect b="b" l="l" r="r" t="t"/>
              <a:pathLst>
                <a:path extrusionOk="0" h="1390" w="1390">
                  <a:moveTo>
                    <a:pt x="695" y="0"/>
                  </a:moveTo>
                  <a:cubicBezTo>
                    <a:pt x="313" y="0"/>
                    <a:pt x="1" y="320"/>
                    <a:pt x="1" y="695"/>
                  </a:cubicBezTo>
                  <a:cubicBezTo>
                    <a:pt x="1" y="1105"/>
                    <a:pt x="313" y="1389"/>
                    <a:pt x="695" y="1389"/>
                  </a:cubicBezTo>
                  <a:cubicBezTo>
                    <a:pt x="1070" y="1389"/>
                    <a:pt x="1389" y="1105"/>
                    <a:pt x="1389" y="695"/>
                  </a:cubicBezTo>
                  <a:cubicBezTo>
                    <a:pt x="1389" y="320"/>
                    <a:pt x="1070" y="0"/>
                    <a:pt x="69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2371061" y="2408714"/>
              <a:ext cx="73498" cy="122698"/>
            </a:xfrm>
            <a:custGeom>
              <a:rect b="b" l="l" r="r" t="t"/>
              <a:pathLst>
                <a:path extrusionOk="0" h="813" w="487">
                  <a:moveTo>
                    <a:pt x="216" y="202"/>
                  </a:moveTo>
                  <a:lnTo>
                    <a:pt x="216" y="327"/>
                  </a:lnTo>
                  <a:cubicBezTo>
                    <a:pt x="181" y="313"/>
                    <a:pt x="167" y="292"/>
                    <a:pt x="167" y="257"/>
                  </a:cubicBezTo>
                  <a:cubicBezTo>
                    <a:pt x="167" y="229"/>
                    <a:pt x="181" y="209"/>
                    <a:pt x="216" y="202"/>
                  </a:cubicBezTo>
                  <a:close/>
                  <a:moveTo>
                    <a:pt x="272" y="486"/>
                  </a:moveTo>
                  <a:cubicBezTo>
                    <a:pt x="306" y="500"/>
                    <a:pt x="320" y="521"/>
                    <a:pt x="320" y="549"/>
                  </a:cubicBezTo>
                  <a:cubicBezTo>
                    <a:pt x="320" y="584"/>
                    <a:pt x="306" y="604"/>
                    <a:pt x="272" y="611"/>
                  </a:cubicBezTo>
                  <a:lnTo>
                    <a:pt x="272" y="486"/>
                  </a:lnTo>
                  <a:close/>
                  <a:moveTo>
                    <a:pt x="216" y="0"/>
                  </a:moveTo>
                  <a:lnTo>
                    <a:pt x="216" y="70"/>
                  </a:lnTo>
                  <a:cubicBezTo>
                    <a:pt x="154" y="77"/>
                    <a:pt x="105" y="97"/>
                    <a:pt x="63" y="132"/>
                  </a:cubicBezTo>
                  <a:cubicBezTo>
                    <a:pt x="22" y="167"/>
                    <a:pt x="1" y="216"/>
                    <a:pt x="1" y="271"/>
                  </a:cubicBezTo>
                  <a:cubicBezTo>
                    <a:pt x="1" y="306"/>
                    <a:pt x="1" y="334"/>
                    <a:pt x="15" y="347"/>
                  </a:cubicBezTo>
                  <a:cubicBezTo>
                    <a:pt x="22" y="361"/>
                    <a:pt x="29" y="368"/>
                    <a:pt x="35" y="382"/>
                  </a:cubicBezTo>
                  <a:cubicBezTo>
                    <a:pt x="42" y="389"/>
                    <a:pt x="49" y="396"/>
                    <a:pt x="56" y="403"/>
                  </a:cubicBezTo>
                  <a:cubicBezTo>
                    <a:pt x="70" y="410"/>
                    <a:pt x="77" y="417"/>
                    <a:pt x="84" y="417"/>
                  </a:cubicBezTo>
                  <a:cubicBezTo>
                    <a:pt x="91" y="424"/>
                    <a:pt x="112" y="431"/>
                    <a:pt x="133" y="438"/>
                  </a:cubicBezTo>
                  <a:cubicBezTo>
                    <a:pt x="160" y="452"/>
                    <a:pt x="188" y="459"/>
                    <a:pt x="216" y="466"/>
                  </a:cubicBezTo>
                  <a:lnTo>
                    <a:pt x="216" y="611"/>
                  </a:lnTo>
                  <a:cubicBezTo>
                    <a:pt x="188" y="604"/>
                    <a:pt x="167" y="577"/>
                    <a:pt x="167" y="535"/>
                  </a:cubicBezTo>
                  <a:lnTo>
                    <a:pt x="1" y="535"/>
                  </a:lnTo>
                  <a:cubicBezTo>
                    <a:pt x="1" y="597"/>
                    <a:pt x="15" y="646"/>
                    <a:pt x="56" y="681"/>
                  </a:cubicBezTo>
                  <a:cubicBezTo>
                    <a:pt x="98" y="716"/>
                    <a:pt x="154" y="736"/>
                    <a:pt x="216" y="736"/>
                  </a:cubicBezTo>
                  <a:lnTo>
                    <a:pt x="216" y="813"/>
                  </a:lnTo>
                  <a:lnTo>
                    <a:pt x="272" y="813"/>
                  </a:lnTo>
                  <a:lnTo>
                    <a:pt x="272" y="736"/>
                  </a:lnTo>
                  <a:cubicBezTo>
                    <a:pt x="334" y="729"/>
                    <a:pt x="390" y="709"/>
                    <a:pt x="424" y="674"/>
                  </a:cubicBezTo>
                  <a:cubicBezTo>
                    <a:pt x="466" y="632"/>
                    <a:pt x="487" y="591"/>
                    <a:pt x="487" y="535"/>
                  </a:cubicBezTo>
                  <a:cubicBezTo>
                    <a:pt x="487" y="472"/>
                    <a:pt x="459" y="417"/>
                    <a:pt x="397" y="389"/>
                  </a:cubicBezTo>
                  <a:cubicBezTo>
                    <a:pt x="376" y="382"/>
                    <a:pt x="334" y="368"/>
                    <a:pt x="272" y="347"/>
                  </a:cubicBezTo>
                  <a:lnTo>
                    <a:pt x="272" y="202"/>
                  </a:lnTo>
                  <a:cubicBezTo>
                    <a:pt x="306" y="216"/>
                    <a:pt x="320" y="236"/>
                    <a:pt x="320" y="271"/>
                  </a:cubicBezTo>
                  <a:lnTo>
                    <a:pt x="487" y="271"/>
                  </a:lnTo>
                  <a:cubicBezTo>
                    <a:pt x="487" y="209"/>
                    <a:pt x="466" y="160"/>
                    <a:pt x="424" y="125"/>
                  </a:cubicBezTo>
                  <a:cubicBezTo>
                    <a:pt x="390" y="97"/>
                    <a:pt x="341" y="77"/>
                    <a:pt x="272" y="70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2259983" y="1959120"/>
              <a:ext cx="218230" cy="222305"/>
            </a:xfrm>
            <a:custGeom>
              <a:rect b="b" l="l" r="r" t="t"/>
              <a:pathLst>
                <a:path extrusionOk="0" h="1473" w="1446">
                  <a:moveTo>
                    <a:pt x="723" y="0"/>
                  </a:moveTo>
                  <a:cubicBezTo>
                    <a:pt x="320" y="0"/>
                    <a:pt x="1" y="320"/>
                    <a:pt x="1" y="750"/>
                  </a:cubicBezTo>
                  <a:cubicBezTo>
                    <a:pt x="1" y="1153"/>
                    <a:pt x="320" y="1472"/>
                    <a:pt x="723" y="1472"/>
                  </a:cubicBezTo>
                  <a:cubicBezTo>
                    <a:pt x="1133" y="1472"/>
                    <a:pt x="1445" y="1153"/>
                    <a:pt x="1445" y="750"/>
                  </a:cubicBezTo>
                  <a:cubicBezTo>
                    <a:pt x="1445" y="320"/>
                    <a:pt x="1133" y="0"/>
                    <a:pt x="72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2251682" y="1949612"/>
              <a:ext cx="235888" cy="241170"/>
            </a:xfrm>
            <a:custGeom>
              <a:rect b="b" l="l" r="r" t="t"/>
              <a:pathLst>
                <a:path extrusionOk="0" h="1598" w="1563">
                  <a:moveTo>
                    <a:pt x="778" y="119"/>
                  </a:moveTo>
                  <a:cubicBezTo>
                    <a:pt x="979" y="119"/>
                    <a:pt x="1125" y="209"/>
                    <a:pt x="1271" y="320"/>
                  </a:cubicBezTo>
                  <a:cubicBezTo>
                    <a:pt x="1389" y="438"/>
                    <a:pt x="1445" y="612"/>
                    <a:pt x="1445" y="813"/>
                  </a:cubicBezTo>
                  <a:cubicBezTo>
                    <a:pt x="1445" y="987"/>
                    <a:pt x="1389" y="1160"/>
                    <a:pt x="1271" y="1278"/>
                  </a:cubicBezTo>
                  <a:cubicBezTo>
                    <a:pt x="1125" y="1390"/>
                    <a:pt x="979" y="1480"/>
                    <a:pt x="778" y="1480"/>
                  </a:cubicBezTo>
                  <a:cubicBezTo>
                    <a:pt x="604" y="1480"/>
                    <a:pt x="431" y="1390"/>
                    <a:pt x="320" y="1278"/>
                  </a:cubicBezTo>
                  <a:cubicBezTo>
                    <a:pt x="174" y="1160"/>
                    <a:pt x="111" y="987"/>
                    <a:pt x="111" y="813"/>
                  </a:cubicBezTo>
                  <a:cubicBezTo>
                    <a:pt x="111" y="612"/>
                    <a:pt x="174" y="438"/>
                    <a:pt x="320" y="320"/>
                  </a:cubicBezTo>
                  <a:cubicBezTo>
                    <a:pt x="431" y="209"/>
                    <a:pt x="604" y="119"/>
                    <a:pt x="778" y="119"/>
                  </a:cubicBezTo>
                  <a:close/>
                  <a:moveTo>
                    <a:pt x="778" y="1"/>
                  </a:moveTo>
                  <a:cubicBezTo>
                    <a:pt x="347" y="1"/>
                    <a:pt x="0" y="348"/>
                    <a:pt x="0" y="813"/>
                  </a:cubicBezTo>
                  <a:cubicBezTo>
                    <a:pt x="0" y="1251"/>
                    <a:pt x="347" y="1598"/>
                    <a:pt x="778" y="1598"/>
                  </a:cubicBezTo>
                  <a:cubicBezTo>
                    <a:pt x="1215" y="1598"/>
                    <a:pt x="1563" y="1251"/>
                    <a:pt x="1563" y="813"/>
                  </a:cubicBezTo>
                  <a:cubicBezTo>
                    <a:pt x="1563" y="348"/>
                    <a:pt x="1215" y="1"/>
                    <a:pt x="778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2282017" y="1985230"/>
              <a:ext cx="175218" cy="169936"/>
            </a:xfrm>
            <a:custGeom>
              <a:rect b="b" l="l" r="r" t="t"/>
              <a:pathLst>
                <a:path extrusionOk="0" h="1126" w="1161">
                  <a:moveTo>
                    <a:pt x="577" y="1"/>
                  </a:moveTo>
                  <a:cubicBezTo>
                    <a:pt x="257" y="1"/>
                    <a:pt x="1" y="258"/>
                    <a:pt x="1" y="577"/>
                  </a:cubicBezTo>
                  <a:cubicBezTo>
                    <a:pt x="1" y="869"/>
                    <a:pt x="257" y="1126"/>
                    <a:pt x="577" y="1126"/>
                  </a:cubicBezTo>
                  <a:cubicBezTo>
                    <a:pt x="896" y="1126"/>
                    <a:pt x="1160" y="869"/>
                    <a:pt x="1160" y="577"/>
                  </a:cubicBezTo>
                  <a:cubicBezTo>
                    <a:pt x="1160" y="258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2290469" y="1989455"/>
              <a:ext cx="161484" cy="161635"/>
            </a:xfrm>
            <a:custGeom>
              <a:rect b="b" l="l" r="r" t="t"/>
              <a:pathLst>
                <a:path extrusionOk="0" h="1071" w="1070">
                  <a:moveTo>
                    <a:pt x="521" y="1"/>
                  </a:moveTo>
                  <a:cubicBezTo>
                    <a:pt x="236" y="1"/>
                    <a:pt x="0" y="230"/>
                    <a:pt x="0" y="549"/>
                  </a:cubicBezTo>
                  <a:cubicBezTo>
                    <a:pt x="0" y="841"/>
                    <a:pt x="236" y="1070"/>
                    <a:pt x="521" y="1070"/>
                  </a:cubicBezTo>
                  <a:cubicBezTo>
                    <a:pt x="813" y="1070"/>
                    <a:pt x="1069" y="841"/>
                    <a:pt x="1069" y="549"/>
                  </a:cubicBezTo>
                  <a:cubicBezTo>
                    <a:pt x="1069" y="230"/>
                    <a:pt x="813" y="1"/>
                    <a:pt x="521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2343895" y="2020847"/>
              <a:ext cx="55689" cy="92514"/>
            </a:xfrm>
            <a:custGeom>
              <a:rect b="b" l="l" r="r" t="t"/>
              <a:pathLst>
                <a:path extrusionOk="0" h="613" w="369">
                  <a:moveTo>
                    <a:pt x="167" y="154"/>
                  </a:moveTo>
                  <a:lnTo>
                    <a:pt x="167" y="251"/>
                  </a:lnTo>
                  <a:cubicBezTo>
                    <a:pt x="139" y="237"/>
                    <a:pt x="125" y="223"/>
                    <a:pt x="125" y="195"/>
                  </a:cubicBezTo>
                  <a:cubicBezTo>
                    <a:pt x="125" y="175"/>
                    <a:pt x="139" y="161"/>
                    <a:pt x="167" y="154"/>
                  </a:cubicBezTo>
                  <a:close/>
                  <a:moveTo>
                    <a:pt x="209" y="369"/>
                  </a:moveTo>
                  <a:cubicBezTo>
                    <a:pt x="229" y="376"/>
                    <a:pt x="243" y="397"/>
                    <a:pt x="243" y="418"/>
                  </a:cubicBezTo>
                  <a:cubicBezTo>
                    <a:pt x="243" y="438"/>
                    <a:pt x="229" y="452"/>
                    <a:pt x="209" y="459"/>
                  </a:cubicBezTo>
                  <a:lnTo>
                    <a:pt x="209" y="369"/>
                  </a:lnTo>
                  <a:close/>
                  <a:moveTo>
                    <a:pt x="167" y="1"/>
                  </a:moveTo>
                  <a:lnTo>
                    <a:pt x="167" y="57"/>
                  </a:lnTo>
                  <a:cubicBezTo>
                    <a:pt x="118" y="63"/>
                    <a:pt x="77" y="77"/>
                    <a:pt x="49" y="105"/>
                  </a:cubicBezTo>
                  <a:cubicBezTo>
                    <a:pt x="14" y="133"/>
                    <a:pt x="0" y="168"/>
                    <a:pt x="0" y="209"/>
                  </a:cubicBezTo>
                  <a:cubicBezTo>
                    <a:pt x="0" y="230"/>
                    <a:pt x="7" y="251"/>
                    <a:pt x="14" y="265"/>
                  </a:cubicBezTo>
                  <a:cubicBezTo>
                    <a:pt x="14" y="272"/>
                    <a:pt x="21" y="279"/>
                    <a:pt x="28" y="286"/>
                  </a:cubicBezTo>
                  <a:cubicBezTo>
                    <a:pt x="28" y="293"/>
                    <a:pt x="35" y="300"/>
                    <a:pt x="49" y="307"/>
                  </a:cubicBezTo>
                  <a:cubicBezTo>
                    <a:pt x="56" y="313"/>
                    <a:pt x="63" y="313"/>
                    <a:pt x="70" y="320"/>
                  </a:cubicBezTo>
                  <a:cubicBezTo>
                    <a:pt x="70" y="320"/>
                    <a:pt x="84" y="327"/>
                    <a:pt x="104" y="334"/>
                  </a:cubicBezTo>
                  <a:cubicBezTo>
                    <a:pt x="125" y="341"/>
                    <a:pt x="146" y="348"/>
                    <a:pt x="167" y="348"/>
                  </a:cubicBezTo>
                  <a:lnTo>
                    <a:pt x="167" y="459"/>
                  </a:lnTo>
                  <a:cubicBezTo>
                    <a:pt x="139" y="452"/>
                    <a:pt x="132" y="438"/>
                    <a:pt x="125" y="404"/>
                  </a:cubicBezTo>
                  <a:lnTo>
                    <a:pt x="0" y="404"/>
                  </a:lnTo>
                  <a:cubicBezTo>
                    <a:pt x="0" y="452"/>
                    <a:pt x="14" y="487"/>
                    <a:pt x="42" y="515"/>
                  </a:cubicBezTo>
                  <a:cubicBezTo>
                    <a:pt x="77" y="536"/>
                    <a:pt x="111" y="556"/>
                    <a:pt x="167" y="556"/>
                  </a:cubicBezTo>
                  <a:lnTo>
                    <a:pt x="167" y="612"/>
                  </a:lnTo>
                  <a:lnTo>
                    <a:pt x="209" y="612"/>
                  </a:lnTo>
                  <a:lnTo>
                    <a:pt x="209" y="556"/>
                  </a:lnTo>
                  <a:cubicBezTo>
                    <a:pt x="250" y="550"/>
                    <a:pt x="292" y="536"/>
                    <a:pt x="320" y="508"/>
                  </a:cubicBezTo>
                  <a:cubicBezTo>
                    <a:pt x="354" y="480"/>
                    <a:pt x="368" y="445"/>
                    <a:pt x="368" y="404"/>
                  </a:cubicBezTo>
                  <a:cubicBezTo>
                    <a:pt x="368" y="355"/>
                    <a:pt x="340" y="320"/>
                    <a:pt x="299" y="293"/>
                  </a:cubicBezTo>
                  <a:cubicBezTo>
                    <a:pt x="285" y="286"/>
                    <a:pt x="250" y="279"/>
                    <a:pt x="209" y="265"/>
                  </a:cubicBezTo>
                  <a:lnTo>
                    <a:pt x="209" y="154"/>
                  </a:lnTo>
                  <a:cubicBezTo>
                    <a:pt x="229" y="161"/>
                    <a:pt x="243" y="182"/>
                    <a:pt x="243" y="209"/>
                  </a:cubicBezTo>
                  <a:lnTo>
                    <a:pt x="368" y="209"/>
                  </a:lnTo>
                  <a:cubicBezTo>
                    <a:pt x="361" y="161"/>
                    <a:pt x="347" y="119"/>
                    <a:pt x="320" y="98"/>
                  </a:cubicBezTo>
                  <a:cubicBezTo>
                    <a:pt x="292" y="77"/>
                    <a:pt x="257" y="63"/>
                    <a:pt x="209" y="57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1749567" y="2247228"/>
              <a:ext cx="519014" cy="383790"/>
            </a:xfrm>
            <a:custGeom>
              <a:rect b="b" l="l" r="r" t="t"/>
              <a:pathLst>
                <a:path extrusionOk="0" h="2543" w="3439">
                  <a:moveTo>
                    <a:pt x="1" y="1"/>
                  </a:moveTo>
                  <a:lnTo>
                    <a:pt x="1043" y="2542"/>
                  </a:lnTo>
                  <a:lnTo>
                    <a:pt x="2369" y="2542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D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1365020" y="2630869"/>
              <a:ext cx="1288102" cy="1245090"/>
            </a:xfrm>
            <a:custGeom>
              <a:rect b="b" l="l" r="r" t="t"/>
              <a:pathLst>
                <a:path extrusionOk="0" h="8250" w="8535">
                  <a:moveTo>
                    <a:pt x="3591" y="0"/>
                  </a:moveTo>
                  <a:cubicBezTo>
                    <a:pt x="3591" y="0"/>
                    <a:pt x="0" y="1854"/>
                    <a:pt x="0" y="5097"/>
                  </a:cubicBezTo>
                  <a:cubicBezTo>
                    <a:pt x="0" y="7931"/>
                    <a:pt x="3181" y="8250"/>
                    <a:pt x="4250" y="8250"/>
                  </a:cubicBezTo>
                  <a:cubicBezTo>
                    <a:pt x="5327" y="8250"/>
                    <a:pt x="8535" y="7931"/>
                    <a:pt x="8535" y="5097"/>
                  </a:cubicBezTo>
                  <a:cubicBezTo>
                    <a:pt x="8535" y="1854"/>
                    <a:pt x="4917" y="0"/>
                    <a:pt x="4917" y="0"/>
                  </a:cubicBezTo>
                  <a:close/>
                </a:path>
              </a:pathLst>
            </a:custGeom>
            <a:solidFill>
              <a:srgbClr val="0D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1762244" y="3037450"/>
              <a:ext cx="489584" cy="489584"/>
            </a:xfrm>
            <a:custGeom>
              <a:rect b="b" l="l" r="r" t="t"/>
              <a:pathLst>
                <a:path extrusionOk="0" h="3244" w="3244">
                  <a:moveTo>
                    <a:pt x="1618" y="1"/>
                  </a:moveTo>
                  <a:cubicBezTo>
                    <a:pt x="722" y="1"/>
                    <a:pt x="0" y="723"/>
                    <a:pt x="0" y="1619"/>
                  </a:cubicBezTo>
                  <a:cubicBezTo>
                    <a:pt x="0" y="2514"/>
                    <a:pt x="722" y="3244"/>
                    <a:pt x="1618" y="3244"/>
                  </a:cubicBezTo>
                  <a:cubicBezTo>
                    <a:pt x="2521" y="3244"/>
                    <a:pt x="3243" y="2514"/>
                    <a:pt x="3243" y="1619"/>
                  </a:cubicBezTo>
                  <a:cubicBezTo>
                    <a:pt x="3243" y="723"/>
                    <a:pt x="2521" y="1"/>
                    <a:pt x="1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1818840" y="2600534"/>
              <a:ext cx="380469" cy="61877"/>
            </a:xfrm>
            <a:custGeom>
              <a:rect b="b" l="l" r="r" t="t"/>
              <a:pathLst>
                <a:path extrusionOk="0" h="410" w="2521">
                  <a:moveTo>
                    <a:pt x="174" y="0"/>
                  </a:moveTo>
                  <a:cubicBezTo>
                    <a:pt x="91" y="0"/>
                    <a:pt x="0" y="90"/>
                    <a:pt x="0" y="201"/>
                  </a:cubicBezTo>
                  <a:cubicBezTo>
                    <a:pt x="0" y="319"/>
                    <a:pt x="91" y="410"/>
                    <a:pt x="174" y="410"/>
                  </a:cubicBezTo>
                  <a:lnTo>
                    <a:pt x="2320" y="410"/>
                  </a:lnTo>
                  <a:cubicBezTo>
                    <a:pt x="2431" y="410"/>
                    <a:pt x="2521" y="319"/>
                    <a:pt x="2521" y="201"/>
                  </a:cubicBezTo>
                  <a:cubicBezTo>
                    <a:pt x="2521" y="90"/>
                    <a:pt x="2431" y="0"/>
                    <a:pt x="2320" y="0"/>
                  </a:cubicBezTo>
                  <a:close/>
                </a:path>
              </a:pathLst>
            </a:custGeom>
            <a:solidFill>
              <a:srgbClr val="195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1818840" y="2539713"/>
              <a:ext cx="380469" cy="60972"/>
            </a:xfrm>
            <a:custGeom>
              <a:rect b="b" l="l" r="r" t="t"/>
              <a:pathLst>
                <a:path extrusionOk="0" h="404" w="2521">
                  <a:moveTo>
                    <a:pt x="174" y="0"/>
                  </a:moveTo>
                  <a:cubicBezTo>
                    <a:pt x="91" y="0"/>
                    <a:pt x="0" y="118"/>
                    <a:pt x="0" y="202"/>
                  </a:cubicBezTo>
                  <a:cubicBezTo>
                    <a:pt x="0" y="320"/>
                    <a:pt x="91" y="403"/>
                    <a:pt x="174" y="403"/>
                  </a:cubicBezTo>
                  <a:lnTo>
                    <a:pt x="2320" y="403"/>
                  </a:lnTo>
                  <a:cubicBezTo>
                    <a:pt x="2431" y="403"/>
                    <a:pt x="2521" y="320"/>
                    <a:pt x="2521" y="202"/>
                  </a:cubicBezTo>
                  <a:cubicBezTo>
                    <a:pt x="2521" y="118"/>
                    <a:pt x="2431" y="0"/>
                    <a:pt x="2320" y="0"/>
                  </a:cubicBezTo>
                  <a:close/>
                </a:path>
              </a:pathLst>
            </a:custGeom>
            <a:solidFill>
              <a:srgbClr val="2469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1926749" y="3146415"/>
              <a:ext cx="165710" cy="275882"/>
            </a:xfrm>
            <a:custGeom>
              <a:rect b="b" l="l" r="r" t="t"/>
              <a:pathLst>
                <a:path extrusionOk="0" h="1828" w="1098">
                  <a:moveTo>
                    <a:pt x="494" y="452"/>
                  </a:moveTo>
                  <a:lnTo>
                    <a:pt x="494" y="744"/>
                  </a:lnTo>
                  <a:cubicBezTo>
                    <a:pt x="417" y="709"/>
                    <a:pt x="375" y="654"/>
                    <a:pt x="375" y="584"/>
                  </a:cubicBezTo>
                  <a:cubicBezTo>
                    <a:pt x="375" y="515"/>
                    <a:pt x="417" y="466"/>
                    <a:pt x="494" y="452"/>
                  </a:cubicBezTo>
                  <a:close/>
                  <a:moveTo>
                    <a:pt x="618" y="1091"/>
                  </a:moveTo>
                  <a:cubicBezTo>
                    <a:pt x="688" y="1126"/>
                    <a:pt x="723" y="1174"/>
                    <a:pt x="723" y="1244"/>
                  </a:cubicBezTo>
                  <a:cubicBezTo>
                    <a:pt x="723" y="1313"/>
                    <a:pt x="688" y="1355"/>
                    <a:pt x="618" y="1376"/>
                  </a:cubicBezTo>
                  <a:lnTo>
                    <a:pt x="618" y="1091"/>
                  </a:lnTo>
                  <a:close/>
                  <a:moveTo>
                    <a:pt x="494" y="1"/>
                  </a:moveTo>
                  <a:lnTo>
                    <a:pt x="494" y="168"/>
                  </a:lnTo>
                  <a:cubicBezTo>
                    <a:pt x="355" y="181"/>
                    <a:pt x="237" y="223"/>
                    <a:pt x="139" y="306"/>
                  </a:cubicBezTo>
                  <a:cubicBezTo>
                    <a:pt x="49" y="383"/>
                    <a:pt x="0" y="487"/>
                    <a:pt x="0" y="612"/>
                  </a:cubicBezTo>
                  <a:cubicBezTo>
                    <a:pt x="0" y="688"/>
                    <a:pt x="14" y="751"/>
                    <a:pt x="35" y="793"/>
                  </a:cubicBezTo>
                  <a:cubicBezTo>
                    <a:pt x="56" y="813"/>
                    <a:pt x="70" y="834"/>
                    <a:pt x="77" y="855"/>
                  </a:cubicBezTo>
                  <a:cubicBezTo>
                    <a:pt x="91" y="876"/>
                    <a:pt x="112" y="890"/>
                    <a:pt x="139" y="904"/>
                  </a:cubicBezTo>
                  <a:cubicBezTo>
                    <a:pt x="167" y="924"/>
                    <a:pt x="188" y="938"/>
                    <a:pt x="202" y="945"/>
                  </a:cubicBezTo>
                  <a:cubicBezTo>
                    <a:pt x="216" y="959"/>
                    <a:pt x="250" y="973"/>
                    <a:pt x="313" y="994"/>
                  </a:cubicBezTo>
                  <a:cubicBezTo>
                    <a:pt x="369" y="1015"/>
                    <a:pt x="431" y="1029"/>
                    <a:pt x="494" y="1049"/>
                  </a:cubicBezTo>
                  <a:lnTo>
                    <a:pt x="494" y="1376"/>
                  </a:lnTo>
                  <a:cubicBezTo>
                    <a:pt x="424" y="1355"/>
                    <a:pt x="389" y="1299"/>
                    <a:pt x="382" y="1209"/>
                  </a:cubicBezTo>
                  <a:lnTo>
                    <a:pt x="0" y="1209"/>
                  </a:lnTo>
                  <a:cubicBezTo>
                    <a:pt x="0" y="1341"/>
                    <a:pt x="42" y="1452"/>
                    <a:pt x="132" y="1529"/>
                  </a:cubicBezTo>
                  <a:cubicBezTo>
                    <a:pt x="223" y="1605"/>
                    <a:pt x="341" y="1654"/>
                    <a:pt x="494" y="1661"/>
                  </a:cubicBezTo>
                  <a:lnTo>
                    <a:pt x="494" y="1827"/>
                  </a:lnTo>
                  <a:lnTo>
                    <a:pt x="618" y="1827"/>
                  </a:lnTo>
                  <a:lnTo>
                    <a:pt x="618" y="1661"/>
                  </a:lnTo>
                  <a:cubicBezTo>
                    <a:pt x="757" y="1647"/>
                    <a:pt x="875" y="1598"/>
                    <a:pt x="966" y="1515"/>
                  </a:cubicBezTo>
                  <a:cubicBezTo>
                    <a:pt x="1056" y="1431"/>
                    <a:pt x="1098" y="1327"/>
                    <a:pt x="1098" y="1216"/>
                  </a:cubicBezTo>
                  <a:cubicBezTo>
                    <a:pt x="1098" y="1056"/>
                    <a:pt x="1028" y="945"/>
                    <a:pt x="889" y="876"/>
                  </a:cubicBezTo>
                  <a:cubicBezTo>
                    <a:pt x="848" y="855"/>
                    <a:pt x="757" y="827"/>
                    <a:pt x="618" y="786"/>
                  </a:cubicBezTo>
                  <a:lnTo>
                    <a:pt x="618" y="459"/>
                  </a:lnTo>
                  <a:cubicBezTo>
                    <a:pt x="688" y="480"/>
                    <a:pt x="723" y="536"/>
                    <a:pt x="730" y="612"/>
                  </a:cubicBezTo>
                  <a:lnTo>
                    <a:pt x="1098" y="612"/>
                  </a:lnTo>
                  <a:cubicBezTo>
                    <a:pt x="1091" y="466"/>
                    <a:pt x="1049" y="362"/>
                    <a:pt x="966" y="286"/>
                  </a:cubicBezTo>
                  <a:cubicBezTo>
                    <a:pt x="882" y="216"/>
                    <a:pt x="764" y="174"/>
                    <a:pt x="618" y="168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2483195" y="3692446"/>
              <a:ext cx="629035" cy="122849"/>
            </a:xfrm>
            <a:custGeom>
              <a:rect b="b" l="l" r="r" t="t"/>
              <a:pathLst>
                <a:path extrusionOk="0" h="814" w="4168">
                  <a:moveTo>
                    <a:pt x="1" y="1"/>
                  </a:moveTo>
                  <a:lnTo>
                    <a:pt x="1" y="466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67" y="667"/>
                    <a:pt x="4167" y="466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2483195" y="3692446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84"/>
                  </a:lnTo>
                  <a:cubicBezTo>
                    <a:pt x="174" y="258"/>
                    <a:pt x="1042" y="404"/>
                    <a:pt x="2084" y="404"/>
                  </a:cubicBezTo>
                  <a:cubicBezTo>
                    <a:pt x="3126" y="404"/>
                    <a:pt x="3994" y="258"/>
                    <a:pt x="4167" y="8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2483195" y="3640077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48"/>
                  </a:cubicBezTo>
                  <a:cubicBezTo>
                    <a:pt x="4167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2473838" y="3631776"/>
              <a:ext cx="646692" cy="117416"/>
            </a:xfrm>
            <a:custGeom>
              <a:rect b="b" l="l" r="r" t="t"/>
              <a:pathLst>
                <a:path extrusionOk="0" h="778" w="4285">
                  <a:moveTo>
                    <a:pt x="2146" y="111"/>
                  </a:moveTo>
                  <a:cubicBezTo>
                    <a:pt x="2722" y="111"/>
                    <a:pt x="3243" y="139"/>
                    <a:pt x="3618" y="201"/>
                  </a:cubicBezTo>
                  <a:cubicBezTo>
                    <a:pt x="3792" y="229"/>
                    <a:pt x="3938" y="285"/>
                    <a:pt x="4056" y="312"/>
                  </a:cubicBezTo>
                  <a:cubicBezTo>
                    <a:pt x="4111" y="347"/>
                    <a:pt x="4139" y="347"/>
                    <a:pt x="4167" y="375"/>
                  </a:cubicBezTo>
                  <a:lnTo>
                    <a:pt x="4167" y="403"/>
                  </a:lnTo>
                  <a:lnTo>
                    <a:pt x="4139" y="431"/>
                  </a:lnTo>
                  <a:cubicBezTo>
                    <a:pt x="4083" y="458"/>
                    <a:pt x="3993" y="486"/>
                    <a:pt x="3882" y="521"/>
                  </a:cubicBezTo>
                  <a:cubicBezTo>
                    <a:pt x="3500" y="604"/>
                    <a:pt x="2868" y="660"/>
                    <a:pt x="2146" y="660"/>
                  </a:cubicBezTo>
                  <a:cubicBezTo>
                    <a:pt x="1563" y="660"/>
                    <a:pt x="1042" y="632"/>
                    <a:pt x="667" y="576"/>
                  </a:cubicBezTo>
                  <a:cubicBezTo>
                    <a:pt x="493" y="549"/>
                    <a:pt x="348" y="521"/>
                    <a:pt x="236" y="458"/>
                  </a:cubicBezTo>
                  <a:cubicBezTo>
                    <a:pt x="174" y="458"/>
                    <a:pt x="146" y="431"/>
                    <a:pt x="118" y="403"/>
                  </a:cubicBezTo>
                  <a:cubicBezTo>
                    <a:pt x="118" y="403"/>
                    <a:pt x="118" y="375"/>
                    <a:pt x="146" y="347"/>
                  </a:cubicBezTo>
                  <a:cubicBezTo>
                    <a:pt x="202" y="312"/>
                    <a:pt x="292" y="285"/>
                    <a:pt x="410" y="257"/>
                  </a:cubicBezTo>
                  <a:cubicBezTo>
                    <a:pt x="757" y="174"/>
                    <a:pt x="1417" y="111"/>
                    <a:pt x="2146" y="111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39"/>
                    <a:pt x="320" y="174"/>
                    <a:pt x="202" y="201"/>
                  </a:cubicBezTo>
                  <a:cubicBezTo>
                    <a:pt x="146" y="229"/>
                    <a:pt x="91" y="257"/>
                    <a:pt x="63" y="285"/>
                  </a:cubicBezTo>
                  <a:cubicBezTo>
                    <a:pt x="28" y="285"/>
                    <a:pt x="28" y="312"/>
                    <a:pt x="0" y="312"/>
                  </a:cubicBezTo>
                  <a:lnTo>
                    <a:pt x="0" y="403"/>
                  </a:lnTo>
                  <a:lnTo>
                    <a:pt x="0" y="458"/>
                  </a:lnTo>
                  <a:cubicBezTo>
                    <a:pt x="28" y="486"/>
                    <a:pt x="63" y="521"/>
                    <a:pt x="118" y="549"/>
                  </a:cubicBezTo>
                  <a:cubicBezTo>
                    <a:pt x="174" y="576"/>
                    <a:pt x="292" y="604"/>
                    <a:pt x="410" y="632"/>
                  </a:cubicBezTo>
                  <a:cubicBezTo>
                    <a:pt x="813" y="722"/>
                    <a:pt x="1417" y="778"/>
                    <a:pt x="2146" y="778"/>
                  </a:cubicBezTo>
                  <a:cubicBezTo>
                    <a:pt x="2722" y="778"/>
                    <a:pt x="3243" y="750"/>
                    <a:pt x="3618" y="694"/>
                  </a:cubicBezTo>
                  <a:cubicBezTo>
                    <a:pt x="3820" y="660"/>
                    <a:pt x="3965" y="604"/>
                    <a:pt x="4083" y="576"/>
                  </a:cubicBezTo>
                  <a:cubicBezTo>
                    <a:pt x="4139" y="549"/>
                    <a:pt x="4195" y="521"/>
                    <a:pt x="4229" y="521"/>
                  </a:cubicBezTo>
                  <a:lnTo>
                    <a:pt x="4285" y="458"/>
                  </a:lnTo>
                  <a:lnTo>
                    <a:pt x="4285" y="403"/>
                  </a:lnTo>
                  <a:lnTo>
                    <a:pt x="4285" y="312"/>
                  </a:lnTo>
                  <a:cubicBezTo>
                    <a:pt x="4257" y="285"/>
                    <a:pt x="4229" y="257"/>
                    <a:pt x="4167" y="257"/>
                  </a:cubicBezTo>
                  <a:cubicBezTo>
                    <a:pt x="4111" y="201"/>
                    <a:pt x="3993" y="174"/>
                    <a:pt x="3882" y="139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2566051" y="3657885"/>
              <a:ext cx="462268" cy="69272"/>
            </a:xfrm>
            <a:custGeom>
              <a:rect b="b" l="l" r="r" t="t"/>
              <a:pathLst>
                <a:path extrusionOk="0" h="459" w="3063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68" y="459"/>
                    <a:pt x="3063" y="348"/>
                    <a:pt x="3063" y="230"/>
                  </a:cubicBezTo>
                  <a:cubicBezTo>
                    <a:pt x="3063" y="84"/>
                    <a:pt x="2368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2483195" y="3569899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1"/>
                    <a:pt x="2084" y="841"/>
                  </a:cubicBezTo>
                  <a:cubicBezTo>
                    <a:pt x="3237" y="841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2483195" y="3569899"/>
              <a:ext cx="629035" cy="66103"/>
            </a:xfrm>
            <a:custGeom>
              <a:rect b="b" l="l" r="r" t="t"/>
              <a:pathLst>
                <a:path extrusionOk="0" h="438" w="4168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2483195" y="3521604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7"/>
                    <a:pt x="1" y="320"/>
                  </a:cubicBezTo>
                  <a:cubicBezTo>
                    <a:pt x="1" y="522"/>
                    <a:pt x="924" y="668"/>
                    <a:pt x="2084" y="668"/>
                  </a:cubicBezTo>
                  <a:cubicBezTo>
                    <a:pt x="3237" y="668"/>
                    <a:pt x="4167" y="522"/>
                    <a:pt x="4167" y="320"/>
                  </a:cubicBezTo>
                  <a:cubicBezTo>
                    <a:pt x="4167" y="147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2473838" y="3513303"/>
              <a:ext cx="646692" cy="118472"/>
            </a:xfrm>
            <a:custGeom>
              <a:rect b="b" l="l" r="r" t="t"/>
              <a:pathLst>
                <a:path extrusionOk="0" h="785" w="4285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792" y="229"/>
                    <a:pt x="3938" y="264"/>
                    <a:pt x="4056" y="320"/>
                  </a:cubicBezTo>
                  <a:cubicBezTo>
                    <a:pt x="4111" y="320"/>
                    <a:pt x="4139" y="348"/>
                    <a:pt x="4167" y="375"/>
                  </a:cubicBezTo>
                  <a:cubicBezTo>
                    <a:pt x="4167" y="375"/>
                    <a:pt x="4167" y="403"/>
                    <a:pt x="4139" y="438"/>
                  </a:cubicBezTo>
                  <a:cubicBezTo>
                    <a:pt x="4083" y="466"/>
                    <a:pt x="3993" y="493"/>
                    <a:pt x="3882" y="521"/>
                  </a:cubicBezTo>
                  <a:cubicBezTo>
                    <a:pt x="3500" y="611"/>
                    <a:pt x="2868" y="667"/>
                    <a:pt x="2146" y="667"/>
                  </a:cubicBezTo>
                  <a:cubicBezTo>
                    <a:pt x="1563" y="667"/>
                    <a:pt x="1042" y="639"/>
                    <a:pt x="667" y="577"/>
                  </a:cubicBezTo>
                  <a:cubicBezTo>
                    <a:pt x="493" y="549"/>
                    <a:pt x="348" y="493"/>
                    <a:pt x="236" y="466"/>
                  </a:cubicBezTo>
                  <a:cubicBezTo>
                    <a:pt x="174" y="438"/>
                    <a:pt x="146" y="438"/>
                    <a:pt x="118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2" y="320"/>
                    <a:pt x="292" y="292"/>
                    <a:pt x="410" y="264"/>
                  </a:cubicBezTo>
                  <a:cubicBezTo>
                    <a:pt x="757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1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29"/>
                    <a:pt x="91" y="264"/>
                    <a:pt x="63" y="264"/>
                  </a:cubicBezTo>
                  <a:cubicBezTo>
                    <a:pt x="28" y="292"/>
                    <a:pt x="28" y="292"/>
                    <a:pt x="0" y="320"/>
                  </a:cubicBezTo>
                  <a:lnTo>
                    <a:pt x="0" y="375"/>
                  </a:lnTo>
                  <a:lnTo>
                    <a:pt x="0" y="466"/>
                  </a:lnTo>
                  <a:cubicBezTo>
                    <a:pt x="28" y="493"/>
                    <a:pt x="63" y="521"/>
                    <a:pt x="118" y="521"/>
                  </a:cubicBezTo>
                  <a:cubicBezTo>
                    <a:pt x="174" y="577"/>
                    <a:pt x="292" y="611"/>
                    <a:pt x="410" y="639"/>
                  </a:cubicBezTo>
                  <a:cubicBezTo>
                    <a:pt x="813" y="723"/>
                    <a:pt x="1417" y="785"/>
                    <a:pt x="2146" y="785"/>
                  </a:cubicBezTo>
                  <a:cubicBezTo>
                    <a:pt x="2722" y="785"/>
                    <a:pt x="3243" y="750"/>
                    <a:pt x="3618" y="695"/>
                  </a:cubicBezTo>
                  <a:cubicBezTo>
                    <a:pt x="3820" y="639"/>
                    <a:pt x="3965" y="611"/>
                    <a:pt x="4083" y="577"/>
                  </a:cubicBezTo>
                  <a:cubicBezTo>
                    <a:pt x="4139" y="549"/>
                    <a:pt x="4195" y="521"/>
                    <a:pt x="4229" y="493"/>
                  </a:cubicBezTo>
                  <a:cubicBezTo>
                    <a:pt x="4257" y="493"/>
                    <a:pt x="4257" y="466"/>
                    <a:pt x="4285" y="466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7" y="292"/>
                    <a:pt x="4229" y="264"/>
                    <a:pt x="4167" y="229"/>
                  </a:cubicBezTo>
                  <a:cubicBezTo>
                    <a:pt x="4111" y="202"/>
                    <a:pt x="3993" y="174"/>
                    <a:pt x="3882" y="146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2566051" y="3535338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8"/>
                    <a:pt x="0" y="229"/>
                  </a:cubicBezTo>
                  <a:cubicBezTo>
                    <a:pt x="0" y="375"/>
                    <a:pt x="695" y="465"/>
                    <a:pt x="1535" y="465"/>
                  </a:cubicBezTo>
                  <a:cubicBezTo>
                    <a:pt x="2368" y="465"/>
                    <a:pt x="3063" y="375"/>
                    <a:pt x="3063" y="229"/>
                  </a:cubicBezTo>
                  <a:cubicBezTo>
                    <a:pt x="3063" y="118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2483195" y="3452482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2483195" y="3452482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2483195" y="3404338"/>
              <a:ext cx="629035" cy="100664"/>
            </a:xfrm>
            <a:custGeom>
              <a:rect b="b" l="l" r="r" t="t"/>
              <a:pathLst>
                <a:path extrusionOk="0" h="667" w="4168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20"/>
                  </a:cubicBezTo>
                  <a:cubicBezTo>
                    <a:pt x="4167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2473838" y="3395887"/>
              <a:ext cx="646692" cy="117567"/>
            </a:xfrm>
            <a:custGeom>
              <a:rect b="b" l="l" r="r" t="t"/>
              <a:pathLst>
                <a:path extrusionOk="0" h="779" w="4285">
                  <a:moveTo>
                    <a:pt x="2146" y="112"/>
                  </a:moveTo>
                  <a:cubicBezTo>
                    <a:pt x="2722" y="112"/>
                    <a:pt x="3243" y="139"/>
                    <a:pt x="3618" y="202"/>
                  </a:cubicBezTo>
                  <a:cubicBezTo>
                    <a:pt x="3792" y="230"/>
                    <a:pt x="3938" y="258"/>
                    <a:pt x="4056" y="313"/>
                  </a:cubicBezTo>
                  <a:cubicBezTo>
                    <a:pt x="4111" y="313"/>
                    <a:pt x="4139" y="348"/>
                    <a:pt x="4167" y="348"/>
                  </a:cubicBezTo>
                  <a:lnTo>
                    <a:pt x="4167" y="376"/>
                  </a:lnTo>
                  <a:cubicBezTo>
                    <a:pt x="4167" y="376"/>
                    <a:pt x="4167" y="403"/>
                    <a:pt x="4139" y="403"/>
                  </a:cubicBezTo>
                  <a:cubicBezTo>
                    <a:pt x="4083" y="431"/>
                    <a:pt x="3993" y="487"/>
                    <a:pt x="3882" y="521"/>
                  </a:cubicBezTo>
                  <a:cubicBezTo>
                    <a:pt x="3500" y="605"/>
                    <a:pt x="2868" y="660"/>
                    <a:pt x="2146" y="660"/>
                  </a:cubicBezTo>
                  <a:cubicBezTo>
                    <a:pt x="1563" y="660"/>
                    <a:pt x="1042" y="605"/>
                    <a:pt x="667" y="549"/>
                  </a:cubicBezTo>
                  <a:cubicBezTo>
                    <a:pt x="493" y="521"/>
                    <a:pt x="348" y="487"/>
                    <a:pt x="236" y="459"/>
                  </a:cubicBezTo>
                  <a:cubicBezTo>
                    <a:pt x="174" y="431"/>
                    <a:pt x="146" y="403"/>
                    <a:pt x="118" y="403"/>
                  </a:cubicBezTo>
                  <a:lnTo>
                    <a:pt x="118" y="376"/>
                  </a:lnTo>
                  <a:lnTo>
                    <a:pt x="146" y="348"/>
                  </a:lnTo>
                  <a:cubicBezTo>
                    <a:pt x="202" y="313"/>
                    <a:pt x="292" y="285"/>
                    <a:pt x="410" y="258"/>
                  </a:cubicBezTo>
                  <a:cubicBezTo>
                    <a:pt x="757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8"/>
                    <a:pt x="667" y="84"/>
                  </a:cubicBezTo>
                  <a:cubicBezTo>
                    <a:pt x="466" y="112"/>
                    <a:pt x="320" y="139"/>
                    <a:pt x="202" y="202"/>
                  </a:cubicBezTo>
                  <a:cubicBezTo>
                    <a:pt x="146" y="230"/>
                    <a:pt x="91" y="230"/>
                    <a:pt x="63" y="258"/>
                  </a:cubicBezTo>
                  <a:cubicBezTo>
                    <a:pt x="28" y="285"/>
                    <a:pt x="28" y="285"/>
                    <a:pt x="0" y="313"/>
                  </a:cubicBezTo>
                  <a:lnTo>
                    <a:pt x="0" y="376"/>
                  </a:lnTo>
                  <a:lnTo>
                    <a:pt x="0" y="431"/>
                  </a:lnTo>
                  <a:cubicBezTo>
                    <a:pt x="28" y="487"/>
                    <a:pt x="63" y="487"/>
                    <a:pt x="118" y="521"/>
                  </a:cubicBezTo>
                  <a:cubicBezTo>
                    <a:pt x="174" y="577"/>
                    <a:pt x="292" y="605"/>
                    <a:pt x="410" y="632"/>
                  </a:cubicBezTo>
                  <a:cubicBezTo>
                    <a:pt x="813" y="723"/>
                    <a:pt x="1417" y="778"/>
                    <a:pt x="2146" y="778"/>
                  </a:cubicBezTo>
                  <a:cubicBezTo>
                    <a:pt x="2722" y="778"/>
                    <a:pt x="3243" y="723"/>
                    <a:pt x="3618" y="660"/>
                  </a:cubicBezTo>
                  <a:cubicBezTo>
                    <a:pt x="3820" y="632"/>
                    <a:pt x="3965" y="605"/>
                    <a:pt x="4083" y="577"/>
                  </a:cubicBezTo>
                  <a:cubicBezTo>
                    <a:pt x="4139" y="549"/>
                    <a:pt x="4195" y="521"/>
                    <a:pt x="4229" y="487"/>
                  </a:cubicBezTo>
                  <a:cubicBezTo>
                    <a:pt x="4257" y="487"/>
                    <a:pt x="4257" y="459"/>
                    <a:pt x="4285" y="431"/>
                  </a:cubicBezTo>
                  <a:lnTo>
                    <a:pt x="4285" y="376"/>
                  </a:lnTo>
                  <a:lnTo>
                    <a:pt x="4285" y="313"/>
                  </a:lnTo>
                  <a:cubicBezTo>
                    <a:pt x="4257" y="285"/>
                    <a:pt x="4229" y="258"/>
                    <a:pt x="4167" y="230"/>
                  </a:cubicBezTo>
                  <a:cubicBezTo>
                    <a:pt x="4111" y="202"/>
                    <a:pt x="3993" y="174"/>
                    <a:pt x="3882" y="139"/>
                  </a:cubicBezTo>
                  <a:cubicBezTo>
                    <a:pt x="3472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2566051" y="3416865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9"/>
                    <a:pt x="0" y="237"/>
                  </a:cubicBezTo>
                  <a:cubicBezTo>
                    <a:pt x="0" y="382"/>
                    <a:pt x="695" y="466"/>
                    <a:pt x="1535" y="466"/>
                  </a:cubicBezTo>
                  <a:cubicBezTo>
                    <a:pt x="2368" y="466"/>
                    <a:pt x="3063" y="382"/>
                    <a:pt x="3063" y="237"/>
                  </a:cubicBezTo>
                  <a:cubicBezTo>
                    <a:pt x="3063" y="119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2483195" y="3334009"/>
              <a:ext cx="629035" cy="122849"/>
            </a:xfrm>
            <a:custGeom>
              <a:rect b="b" l="l" r="r" t="t"/>
              <a:pathLst>
                <a:path extrusionOk="0" h="814" w="4168">
                  <a:moveTo>
                    <a:pt x="1" y="1"/>
                  </a:moveTo>
                  <a:lnTo>
                    <a:pt x="1" y="494"/>
                  </a:lnTo>
                  <a:cubicBezTo>
                    <a:pt x="1" y="668"/>
                    <a:pt x="924" y="813"/>
                    <a:pt x="2084" y="813"/>
                  </a:cubicBezTo>
                  <a:cubicBezTo>
                    <a:pt x="3237" y="813"/>
                    <a:pt x="4167" y="668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2483195" y="3334009"/>
              <a:ext cx="629035" cy="62028"/>
            </a:xfrm>
            <a:custGeom>
              <a:rect b="b" l="l" r="r" t="t"/>
              <a:pathLst>
                <a:path extrusionOk="0" h="411" w="4168">
                  <a:moveTo>
                    <a:pt x="1" y="1"/>
                  </a:moveTo>
                  <a:lnTo>
                    <a:pt x="1" y="91"/>
                  </a:lnTo>
                  <a:cubicBezTo>
                    <a:pt x="174" y="293"/>
                    <a:pt x="1042" y="411"/>
                    <a:pt x="2084" y="411"/>
                  </a:cubicBezTo>
                  <a:cubicBezTo>
                    <a:pt x="3126" y="411"/>
                    <a:pt x="3994" y="293"/>
                    <a:pt x="4167" y="91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2483195" y="3281640"/>
              <a:ext cx="629035" cy="105040"/>
            </a:xfrm>
            <a:custGeom>
              <a:rect b="b" l="l" r="r" t="t"/>
              <a:pathLst>
                <a:path extrusionOk="0" h="696" w="4168">
                  <a:moveTo>
                    <a:pt x="2084" y="1"/>
                  </a:moveTo>
                  <a:cubicBezTo>
                    <a:pt x="924" y="1"/>
                    <a:pt x="1" y="174"/>
                    <a:pt x="1" y="348"/>
                  </a:cubicBezTo>
                  <a:cubicBezTo>
                    <a:pt x="1" y="521"/>
                    <a:pt x="924" y="695"/>
                    <a:pt x="2084" y="695"/>
                  </a:cubicBezTo>
                  <a:cubicBezTo>
                    <a:pt x="3237" y="695"/>
                    <a:pt x="4167" y="521"/>
                    <a:pt x="4167" y="348"/>
                  </a:cubicBezTo>
                  <a:cubicBezTo>
                    <a:pt x="4167" y="174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2473838" y="3273339"/>
              <a:ext cx="646692" cy="122698"/>
            </a:xfrm>
            <a:custGeom>
              <a:rect b="b" l="l" r="r" t="t"/>
              <a:pathLst>
                <a:path extrusionOk="0" h="813" w="4285">
                  <a:moveTo>
                    <a:pt x="2146" y="118"/>
                  </a:moveTo>
                  <a:cubicBezTo>
                    <a:pt x="2722" y="118"/>
                    <a:pt x="3243" y="174"/>
                    <a:pt x="3618" y="229"/>
                  </a:cubicBezTo>
                  <a:cubicBezTo>
                    <a:pt x="3792" y="257"/>
                    <a:pt x="3938" y="292"/>
                    <a:pt x="4056" y="320"/>
                  </a:cubicBezTo>
                  <a:cubicBezTo>
                    <a:pt x="4111" y="347"/>
                    <a:pt x="4139" y="375"/>
                    <a:pt x="4167" y="375"/>
                  </a:cubicBezTo>
                  <a:lnTo>
                    <a:pt x="4167" y="403"/>
                  </a:lnTo>
                  <a:lnTo>
                    <a:pt x="4139" y="431"/>
                  </a:lnTo>
                  <a:cubicBezTo>
                    <a:pt x="4083" y="465"/>
                    <a:pt x="3993" y="493"/>
                    <a:pt x="3882" y="521"/>
                  </a:cubicBezTo>
                  <a:cubicBezTo>
                    <a:pt x="3500" y="604"/>
                    <a:pt x="2868" y="695"/>
                    <a:pt x="2146" y="695"/>
                  </a:cubicBezTo>
                  <a:cubicBezTo>
                    <a:pt x="1563" y="695"/>
                    <a:pt x="1042" y="639"/>
                    <a:pt x="667" y="576"/>
                  </a:cubicBezTo>
                  <a:cubicBezTo>
                    <a:pt x="493" y="549"/>
                    <a:pt x="348" y="521"/>
                    <a:pt x="236" y="493"/>
                  </a:cubicBezTo>
                  <a:cubicBezTo>
                    <a:pt x="174" y="465"/>
                    <a:pt x="146" y="431"/>
                    <a:pt x="118" y="431"/>
                  </a:cubicBezTo>
                  <a:lnTo>
                    <a:pt x="118" y="403"/>
                  </a:lnTo>
                  <a:cubicBezTo>
                    <a:pt x="118" y="403"/>
                    <a:pt x="118" y="375"/>
                    <a:pt x="146" y="375"/>
                  </a:cubicBezTo>
                  <a:cubicBezTo>
                    <a:pt x="202" y="347"/>
                    <a:pt x="292" y="320"/>
                    <a:pt x="410" y="292"/>
                  </a:cubicBezTo>
                  <a:cubicBezTo>
                    <a:pt x="757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56"/>
                    <a:pt x="667" y="118"/>
                  </a:cubicBezTo>
                  <a:cubicBezTo>
                    <a:pt x="466" y="146"/>
                    <a:pt x="320" y="174"/>
                    <a:pt x="202" y="229"/>
                  </a:cubicBezTo>
                  <a:cubicBezTo>
                    <a:pt x="146" y="229"/>
                    <a:pt x="91" y="257"/>
                    <a:pt x="63" y="292"/>
                  </a:cubicBezTo>
                  <a:cubicBezTo>
                    <a:pt x="28" y="292"/>
                    <a:pt x="28" y="320"/>
                    <a:pt x="0" y="347"/>
                  </a:cubicBezTo>
                  <a:lnTo>
                    <a:pt x="0" y="403"/>
                  </a:lnTo>
                  <a:lnTo>
                    <a:pt x="0" y="465"/>
                  </a:lnTo>
                  <a:cubicBezTo>
                    <a:pt x="28" y="493"/>
                    <a:pt x="63" y="521"/>
                    <a:pt x="118" y="549"/>
                  </a:cubicBezTo>
                  <a:cubicBezTo>
                    <a:pt x="174" y="576"/>
                    <a:pt x="292" y="604"/>
                    <a:pt x="410" y="667"/>
                  </a:cubicBezTo>
                  <a:cubicBezTo>
                    <a:pt x="813" y="750"/>
                    <a:pt x="1417" y="813"/>
                    <a:pt x="2146" y="813"/>
                  </a:cubicBezTo>
                  <a:cubicBezTo>
                    <a:pt x="2722" y="813"/>
                    <a:pt x="3243" y="750"/>
                    <a:pt x="3618" y="695"/>
                  </a:cubicBezTo>
                  <a:cubicBezTo>
                    <a:pt x="3820" y="667"/>
                    <a:pt x="3965" y="639"/>
                    <a:pt x="4083" y="576"/>
                  </a:cubicBezTo>
                  <a:cubicBezTo>
                    <a:pt x="4139" y="576"/>
                    <a:pt x="4195" y="549"/>
                    <a:pt x="4229" y="521"/>
                  </a:cubicBezTo>
                  <a:cubicBezTo>
                    <a:pt x="4257" y="493"/>
                    <a:pt x="4257" y="493"/>
                    <a:pt x="4285" y="465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7" y="292"/>
                    <a:pt x="4229" y="292"/>
                    <a:pt x="4167" y="257"/>
                  </a:cubicBezTo>
                  <a:cubicBezTo>
                    <a:pt x="4111" y="229"/>
                    <a:pt x="3993" y="174"/>
                    <a:pt x="3882" y="146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2566051" y="3299448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1"/>
                  </a:moveTo>
                  <a:cubicBezTo>
                    <a:pt x="695" y="1"/>
                    <a:pt x="0" y="119"/>
                    <a:pt x="0" y="230"/>
                  </a:cubicBezTo>
                  <a:cubicBezTo>
                    <a:pt x="0" y="348"/>
                    <a:pt x="695" y="466"/>
                    <a:pt x="1535" y="466"/>
                  </a:cubicBezTo>
                  <a:cubicBezTo>
                    <a:pt x="2368" y="466"/>
                    <a:pt x="3063" y="348"/>
                    <a:pt x="3063" y="230"/>
                  </a:cubicBezTo>
                  <a:cubicBezTo>
                    <a:pt x="3063" y="119"/>
                    <a:pt x="2368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2483195" y="3216744"/>
              <a:ext cx="629035" cy="121642"/>
            </a:xfrm>
            <a:custGeom>
              <a:rect b="b" l="l" r="r" t="t"/>
              <a:pathLst>
                <a:path extrusionOk="0" h="806" w="4168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06"/>
                    <a:pt x="2084" y="806"/>
                  </a:cubicBezTo>
                  <a:cubicBezTo>
                    <a:pt x="3237" y="806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0"/>
            <p:cNvSpPr/>
            <p:nvPr/>
          </p:nvSpPr>
          <p:spPr>
            <a:xfrm>
              <a:off x="2483195" y="3216744"/>
              <a:ext cx="629035" cy="60821"/>
            </a:xfrm>
            <a:custGeom>
              <a:rect b="b" l="l" r="r" t="t"/>
              <a:pathLst>
                <a:path extrusionOk="0" h="403" w="4168">
                  <a:moveTo>
                    <a:pt x="1" y="0"/>
                  </a:moveTo>
                  <a:lnTo>
                    <a:pt x="1" y="83"/>
                  </a:lnTo>
                  <a:cubicBezTo>
                    <a:pt x="174" y="257"/>
                    <a:pt x="1042" y="403"/>
                    <a:pt x="2084" y="403"/>
                  </a:cubicBezTo>
                  <a:cubicBezTo>
                    <a:pt x="3126" y="403"/>
                    <a:pt x="3994" y="257"/>
                    <a:pt x="4167" y="8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0"/>
            <p:cNvSpPr/>
            <p:nvPr/>
          </p:nvSpPr>
          <p:spPr>
            <a:xfrm>
              <a:off x="2483195" y="3164223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7"/>
                    <a:pt x="1" y="348"/>
                  </a:cubicBezTo>
                  <a:cubicBezTo>
                    <a:pt x="1" y="522"/>
                    <a:pt x="924" y="668"/>
                    <a:pt x="2084" y="668"/>
                  </a:cubicBezTo>
                  <a:cubicBezTo>
                    <a:pt x="3237" y="668"/>
                    <a:pt x="4167" y="522"/>
                    <a:pt x="4167" y="348"/>
                  </a:cubicBezTo>
                  <a:cubicBezTo>
                    <a:pt x="4167" y="147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0"/>
            <p:cNvSpPr/>
            <p:nvPr/>
          </p:nvSpPr>
          <p:spPr>
            <a:xfrm>
              <a:off x="2473838" y="3154866"/>
              <a:ext cx="646692" cy="118623"/>
            </a:xfrm>
            <a:custGeom>
              <a:rect b="b" l="l" r="r" t="t"/>
              <a:pathLst>
                <a:path extrusionOk="0" h="786" w="4285">
                  <a:moveTo>
                    <a:pt x="2146" y="118"/>
                  </a:moveTo>
                  <a:cubicBezTo>
                    <a:pt x="2722" y="118"/>
                    <a:pt x="3243" y="146"/>
                    <a:pt x="3618" y="209"/>
                  </a:cubicBezTo>
                  <a:cubicBezTo>
                    <a:pt x="3792" y="264"/>
                    <a:pt x="3938" y="292"/>
                    <a:pt x="4056" y="320"/>
                  </a:cubicBezTo>
                  <a:cubicBezTo>
                    <a:pt x="4111" y="348"/>
                    <a:pt x="4139" y="348"/>
                    <a:pt x="4167" y="382"/>
                  </a:cubicBezTo>
                  <a:lnTo>
                    <a:pt x="4167" y="410"/>
                  </a:lnTo>
                  <a:lnTo>
                    <a:pt x="4139" y="438"/>
                  </a:lnTo>
                  <a:cubicBezTo>
                    <a:pt x="4083" y="466"/>
                    <a:pt x="3993" y="493"/>
                    <a:pt x="3882" y="521"/>
                  </a:cubicBezTo>
                  <a:cubicBezTo>
                    <a:pt x="3500" y="612"/>
                    <a:pt x="2868" y="667"/>
                    <a:pt x="2146" y="667"/>
                  </a:cubicBezTo>
                  <a:cubicBezTo>
                    <a:pt x="1563" y="667"/>
                    <a:pt x="1042" y="639"/>
                    <a:pt x="667" y="584"/>
                  </a:cubicBezTo>
                  <a:cubicBezTo>
                    <a:pt x="493" y="556"/>
                    <a:pt x="348" y="521"/>
                    <a:pt x="236" y="466"/>
                  </a:cubicBezTo>
                  <a:cubicBezTo>
                    <a:pt x="174" y="466"/>
                    <a:pt x="146" y="438"/>
                    <a:pt x="118" y="410"/>
                  </a:cubicBezTo>
                  <a:cubicBezTo>
                    <a:pt x="118" y="410"/>
                    <a:pt x="118" y="382"/>
                    <a:pt x="146" y="382"/>
                  </a:cubicBezTo>
                  <a:cubicBezTo>
                    <a:pt x="202" y="348"/>
                    <a:pt x="292" y="292"/>
                    <a:pt x="410" y="264"/>
                  </a:cubicBezTo>
                  <a:cubicBezTo>
                    <a:pt x="757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35"/>
                    <a:pt x="667" y="118"/>
                  </a:cubicBezTo>
                  <a:cubicBezTo>
                    <a:pt x="466" y="146"/>
                    <a:pt x="320" y="174"/>
                    <a:pt x="202" y="209"/>
                  </a:cubicBezTo>
                  <a:cubicBezTo>
                    <a:pt x="146" y="237"/>
                    <a:pt x="91" y="264"/>
                    <a:pt x="63" y="292"/>
                  </a:cubicBezTo>
                  <a:cubicBezTo>
                    <a:pt x="28" y="292"/>
                    <a:pt x="28" y="320"/>
                    <a:pt x="0" y="320"/>
                  </a:cubicBezTo>
                  <a:lnTo>
                    <a:pt x="0" y="410"/>
                  </a:lnTo>
                  <a:lnTo>
                    <a:pt x="0" y="466"/>
                  </a:lnTo>
                  <a:cubicBezTo>
                    <a:pt x="28" y="493"/>
                    <a:pt x="63" y="521"/>
                    <a:pt x="118" y="556"/>
                  </a:cubicBezTo>
                  <a:cubicBezTo>
                    <a:pt x="174" y="584"/>
                    <a:pt x="292" y="612"/>
                    <a:pt x="410" y="639"/>
                  </a:cubicBezTo>
                  <a:cubicBezTo>
                    <a:pt x="813" y="730"/>
                    <a:pt x="1417" y="785"/>
                    <a:pt x="2146" y="785"/>
                  </a:cubicBezTo>
                  <a:cubicBezTo>
                    <a:pt x="2722" y="785"/>
                    <a:pt x="3243" y="757"/>
                    <a:pt x="3618" y="695"/>
                  </a:cubicBezTo>
                  <a:cubicBezTo>
                    <a:pt x="3820" y="667"/>
                    <a:pt x="3965" y="639"/>
                    <a:pt x="4083" y="584"/>
                  </a:cubicBezTo>
                  <a:cubicBezTo>
                    <a:pt x="4139" y="556"/>
                    <a:pt x="4195" y="556"/>
                    <a:pt x="4229" y="521"/>
                  </a:cubicBezTo>
                  <a:cubicBezTo>
                    <a:pt x="4257" y="493"/>
                    <a:pt x="4257" y="493"/>
                    <a:pt x="4285" y="466"/>
                  </a:cubicBezTo>
                  <a:lnTo>
                    <a:pt x="4285" y="410"/>
                  </a:lnTo>
                  <a:lnTo>
                    <a:pt x="4285" y="320"/>
                  </a:lnTo>
                  <a:cubicBezTo>
                    <a:pt x="4257" y="292"/>
                    <a:pt x="4229" y="264"/>
                    <a:pt x="4167" y="264"/>
                  </a:cubicBezTo>
                  <a:cubicBezTo>
                    <a:pt x="4111" y="209"/>
                    <a:pt x="3993" y="174"/>
                    <a:pt x="3882" y="146"/>
                  </a:cubicBezTo>
                  <a:cubicBezTo>
                    <a:pt x="3472" y="63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2566051" y="3181126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90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368" y="465"/>
                    <a:pt x="3063" y="347"/>
                    <a:pt x="3063" y="236"/>
                  </a:cubicBezTo>
                  <a:cubicBezTo>
                    <a:pt x="3063" y="90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2483195" y="3094045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1"/>
                  </a:moveTo>
                  <a:lnTo>
                    <a:pt x="1" y="494"/>
                  </a:lnTo>
                  <a:cubicBezTo>
                    <a:pt x="1" y="695"/>
                    <a:pt x="924" y="841"/>
                    <a:pt x="2084" y="841"/>
                  </a:cubicBezTo>
                  <a:cubicBezTo>
                    <a:pt x="3237" y="841"/>
                    <a:pt x="4167" y="695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0"/>
            <p:cNvSpPr/>
            <p:nvPr/>
          </p:nvSpPr>
          <p:spPr>
            <a:xfrm>
              <a:off x="2483195" y="3094045"/>
              <a:ext cx="629035" cy="66254"/>
            </a:xfrm>
            <a:custGeom>
              <a:rect b="b" l="l" r="r" t="t"/>
              <a:pathLst>
                <a:path extrusionOk="0" h="439" w="4168">
                  <a:moveTo>
                    <a:pt x="1" y="1"/>
                  </a:moveTo>
                  <a:lnTo>
                    <a:pt x="1" y="119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67" y="119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0"/>
            <p:cNvSpPr/>
            <p:nvPr/>
          </p:nvSpPr>
          <p:spPr>
            <a:xfrm>
              <a:off x="2483195" y="3045901"/>
              <a:ext cx="629035" cy="100664"/>
            </a:xfrm>
            <a:custGeom>
              <a:rect b="b" l="l" r="r" t="t"/>
              <a:pathLst>
                <a:path extrusionOk="0" h="667" w="4168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20"/>
                  </a:cubicBezTo>
                  <a:cubicBezTo>
                    <a:pt x="4167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2473838" y="3037450"/>
              <a:ext cx="646692" cy="117567"/>
            </a:xfrm>
            <a:custGeom>
              <a:rect b="b" l="l" r="r" t="t"/>
              <a:pathLst>
                <a:path extrusionOk="0" h="779" w="4285">
                  <a:moveTo>
                    <a:pt x="2146" y="119"/>
                  </a:moveTo>
                  <a:cubicBezTo>
                    <a:pt x="2722" y="119"/>
                    <a:pt x="3243" y="147"/>
                    <a:pt x="3618" y="202"/>
                  </a:cubicBezTo>
                  <a:cubicBezTo>
                    <a:pt x="3792" y="230"/>
                    <a:pt x="3938" y="292"/>
                    <a:pt x="4056" y="320"/>
                  </a:cubicBezTo>
                  <a:cubicBezTo>
                    <a:pt x="4111" y="320"/>
                    <a:pt x="4139" y="348"/>
                    <a:pt x="4167" y="376"/>
                  </a:cubicBezTo>
                  <a:cubicBezTo>
                    <a:pt x="4167" y="403"/>
                    <a:pt x="4167" y="403"/>
                    <a:pt x="4139" y="431"/>
                  </a:cubicBezTo>
                  <a:cubicBezTo>
                    <a:pt x="4083" y="466"/>
                    <a:pt x="3993" y="494"/>
                    <a:pt x="3882" y="522"/>
                  </a:cubicBezTo>
                  <a:cubicBezTo>
                    <a:pt x="3500" y="605"/>
                    <a:pt x="2868" y="667"/>
                    <a:pt x="2146" y="667"/>
                  </a:cubicBezTo>
                  <a:cubicBezTo>
                    <a:pt x="1563" y="667"/>
                    <a:pt x="1042" y="640"/>
                    <a:pt x="667" y="577"/>
                  </a:cubicBezTo>
                  <a:cubicBezTo>
                    <a:pt x="493" y="549"/>
                    <a:pt x="348" y="494"/>
                    <a:pt x="236" y="466"/>
                  </a:cubicBezTo>
                  <a:cubicBezTo>
                    <a:pt x="174" y="431"/>
                    <a:pt x="146" y="431"/>
                    <a:pt x="118" y="403"/>
                  </a:cubicBezTo>
                  <a:lnTo>
                    <a:pt x="118" y="376"/>
                  </a:lnTo>
                  <a:lnTo>
                    <a:pt x="146" y="348"/>
                  </a:lnTo>
                  <a:cubicBezTo>
                    <a:pt x="202" y="320"/>
                    <a:pt x="292" y="292"/>
                    <a:pt x="410" y="258"/>
                  </a:cubicBezTo>
                  <a:cubicBezTo>
                    <a:pt x="757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8"/>
                    <a:pt x="667" y="84"/>
                  </a:cubicBezTo>
                  <a:cubicBezTo>
                    <a:pt x="466" y="119"/>
                    <a:pt x="320" y="174"/>
                    <a:pt x="202" y="202"/>
                  </a:cubicBezTo>
                  <a:cubicBezTo>
                    <a:pt x="146" y="230"/>
                    <a:pt x="91" y="258"/>
                    <a:pt x="63" y="292"/>
                  </a:cubicBezTo>
                  <a:cubicBezTo>
                    <a:pt x="28" y="292"/>
                    <a:pt x="28" y="320"/>
                    <a:pt x="0" y="320"/>
                  </a:cubicBezTo>
                  <a:lnTo>
                    <a:pt x="0" y="376"/>
                  </a:lnTo>
                  <a:lnTo>
                    <a:pt x="0" y="466"/>
                  </a:lnTo>
                  <a:cubicBezTo>
                    <a:pt x="28" y="494"/>
                    <a:pt x="63" y="522"/>
                    <a:pt x="118" y="549"/>
                  </a:cubicBezTo>
                  <a:cubicBezTo>
                    <a:pt x="174" y="577"/>
                    <a:pt x="292" y="605"/>
                    <a:pt x="410" y="640"/>
                  </a:cubicBezTo>
                  <a:cubicBezTo>
                    <a:pt x="813" y="723"/>
                    <a:pt x="1417" y="778"/>
                    <a:pt x="2146" y="778"/>
                  </a:cubicBezTo>
                  <a:cubicBezTo>
                    <a:pt x="2722" y="778"/>
                    <a:pt x="3243" y="751"/>
                    <a:pt x="3618" y="695"/>
                  </a:cubicBezTo>
                  <a:cubicBezTo>
                    <a:pt x="3820" y="667"/>
                    <a:pt x="3965" y="605"/>
                    <a:pt x="4083" y="577"/>
                  </a:cubicBezTo>
                  <a:cubicBezTo>
                    <a:pt x="4139" y="549"/>
                    <a:pt x="4195" y="522"/>
                    <a:pt x="4229" y="494"/>
                  </a:cubicBezTo>
                  <a:cubicBezTo>
                    <a:pt x="4257" y="494"/>
                    <a:pt x="4257" y="466"/>
                    <a:pt x="4285" y="466"/>
                  </a:cubicBezTo>
                  <a:lnTo>
                    <a:pt x="4285" y="376"/>
                  </a:lnTo>
                  <a:lnTo>
                    <a:pt x="4285" y="320"/>
                  </a:lnTo>
                  <a:cubicBezTo>
                    <a:pt x="4257" y="292"/>
                    <a:pt x="4229" y="258"/>
                    <a:pt x="4167" y="230"/>
                  </a:cubicBezTo>
                  <a:cubicBezTo>
                    <a:pt x="4111" y="202"/>
                    <a:pt x="3993" y="174"/>
                    <a:pt x="3882" y="147"/>
                  </a:cubicBezTo>
                  <a:cubicBezTo>
                    <a:pt x="3472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0"/>
            <p:cNvSpPr/>
            <p:nvPr/>
          </p:nvSpPr>
          <p:spPr>
            <a:xfrm>
              <a:off x="2566051" y="3063710"/>
              <a:ext cx="462268" cy="65047"/>
            </a:xfrm>
            <a:custGeom>
              <a:rect b="b" l="l" r="r" t="t"/>
              <a:pathLst>
                <a:path extrusionOk="0" h="431" w="3063">
                  <a:moveTo>
                    <a:pt x="1535" y="0"/>
                  </a:moveTo>
                  <a:cubicBezTo>
                    <a:pt x="695" y="0"/>
                    <a:pt x="0" y="84"/>
                    <a:pt x="0" y="202"/>
                  </a:cubicBezTo>
                  <a:cubicBezTo>
                    <a:pt x="0" y="348"/>
                    <a:pt x="695" y="431"/>
                    <a:pt x="1535" y="431"/>
                  </a:cubicBezTo>
                  <a:cubicBezTo>
                    <a:pt x="2368" y="431"/>
                    <a:pt x="3063" y="348"/>
                    <a:pt x="3063" y="202"/>
                  </a:cubicBezTo>
                  <a:cubicBezTo>
                    <a:pt x="3063" y="84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3138193" y="3692446"/>
              <a:ext cx="629035" cy="122849"/>
            </a:xfrm>
            <a:custGeom>
              <a:rect b="b" l="l" r="r" t="t"/>
              <a:pathLst>
                <a:path extrusionOk="0" h="814" w="4168">
                  <a:moveTo>
                    <a:pt x="1" y="1"/>
                  </a:moveTo>
                  <a:lnTo>
                    <a:pt x="1" y="466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67" y="667"/>
                    <a:pt x="4167" y="466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3138193" y="3692446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84"/>
                  </a:lnTo>
                  <a:cubicBezTo>
                    <a:pt x="174" y="258"/>
                    <a:pt x="1042" y="404"/>
                    <a:pt x="2084" y="404"/>
                  </a:cubicBezTo>
                  <a:cubicBezTo>
                    <a:pt x="3126" y="404"/>
                    <a:pt x="3994" y="258"/>
                    <a:pt x="4167" y="8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3138193" y="3640077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48"/>
                  </a:cubicBezTo>
                  <a:cubicBezTo>
                    <a:pt x="4167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3128836" y="3631776"/>
              <a:ext cx="646692" cy="117416"/>
            </a:xfrm>
            <a:custGeom>
              <a:rect b="b" l="l" r="r" t="t"/>
              <a:pathLst>
                <a:path extrusionOk="0" h="778" w="4285">
                  <a:moveTo>
                    <a:pt x="2146" y="111"/>
                  </a:moveTo>
                  <a:cubicBezTo>
                    <a:pt x="2722" y="111"/>
                    <a:pt x="3243" y="139"/>
                    <a:pt x="3618" y="201"/>
                  </a:cubicBezTo>
                  <a:cubicBezTo>
                    <a:pt x="3792" y="229"/>
                    <a:pt x="3938" y="285"/>
                    <a:pt x="4056" y="312"/>
                  </a:cubicBezTo>
                  <a:cubicBezTo>
                    <a:pt x="4111" y="347"/>
                    <a:pt x="4139" y="347"/>
                    <a:pt x="4167" y="375"/>
                  </a:cubicBezTo>
                  <a:lnTo>
                    <a:pt x="4167" y="403"/>
                  </a:lnTo>
                  <a:lnTo>
                    <a:pt x="4139" y="431"/>
                  </a:lnTo>
                  <a:cubicBezTo>
                    <a:pt x="4083" y="458"/>
                    <a:pt x="3993" y="486"/>
                    <a:pt x="3882" y="521"/>
                  </a:cubicBezTo>
                  <a:cubicBezTo>
                    <a:pt x="3535" y="604"/>
                    <a:pt x="2868" y="660"/>
                    <a:pt x="2146" y="660"/>
                  </a:cubicBezTo>
                  <a:cubicBezTo>
                    <a:pt x="1563" y="660"/>
                    <a:pt x="1042" y="632"/>
                    <a:pt x="667" y="576"/>
                  </a:cubicBezTo>
                  <a:cubicBezTo>
                    <a:pt x="493" y="549"/>
                    <a:pt x="348" y="521"/>
                    <a:pt x="236" y="458"/>
                  </a:cubicBezTo>
                  <a:cubicBezTo>
                    <a:pt x="202" y="458"/>
                    <a:pt x="146" y="431"/>
                    <a:pt x="146" y="403"/>
                  </a:cubicBezTo>
                  <a:lnTo>
                    <a:pt x="118" y="403"/>
                  </a:lnTo>
                  <a:cubicBezTo>
                    <a:pt x="118" y="403"/>
                    <a:pt x="118" y="375"/>
                    <a:pt x="146" y="347"/>
                  </a:cubicBezTo>
                  <a:cubicBezTo>
                    <a:pt x="202" y="312"/>
                    <a:pt x="292" y="285"/>
                    <a:pt x="410" y="257"/>
                  </a:cubicBezTo>
                  <a:cubicBezTo>
                    <a:pt x="785" y="174"/>
                    <a:pt x="1417" y="111"/>
                    <a:pt x="2146" y="111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39"/>
                    <a:pt x="320" y="174"/>
                    <a:pt x="202" y="201"/>
                  </a:cubicBezTo>
                  <a:cubicBezTo>
                    <a:pt x="146" y="229"/>
                    <a:pt x="91" y="257"/>
                    <a:pt x="63" y="285"/>
                  </a:cubicBezTo>
                  <a:cubicBezTo>
                    <a:pt x="28" y="285"/>
                    <a:pt x="28" y="312"/>
                    <a:pt x="28" y="312"/>
                  </a:cubicBezTo>
                  <a:cubicBezTo>
                    <a:pt x="0" y="347"/>
                    <a:pt x="0" y="375"/>
                    <a:pt x="0" y="403"/>
                  </a:cubicBezTo>
                  <a:cubicBezTo>
                    <a:pt x="0" y="403"/>
                    <a:pt x="0" y="431"/>
                    <a:pt x="28" y="458"/>
                  </a:cubicBezTo>
                  <a:cubicBezTo>
                    <a:pt x="28" y="486"/>
                    <a:pt x="63" y="521"/>
                    <a:pt x="118" y="549"/>
                  </a:cubicBezTo>
                  <a:cubicBezTo>
                    <a:pt x="174" y="576"/>
                    <a:pt x="292" y="604"/>
                    <a:pt x="410" y="632"/>
                  </a:cubicBezTo>
                  <a:cubicBezTo>
                    <a:pt x="813" y="722"/>
                    <a:pt x="1417" y="778"/>
                    <a:pt x="2146" y="778"/>
                  </a:cubicBezTo>
                  <a:cubicBezTo>
                    <a:pt x="2722" y="778"/>
                    <a:pt x="3243" y="750"/>
                    <a:pt x="3618" y="694"/>
                  </a:cubicBezTo>
                  <a:cubicBezTo>
                    <a:pt x="3820" y="660"/>
                    <a:pt x="3965" y="604"/>
                    <a:pt x="4083" y="576"/>
                  </a:cubicBezTo>
                  <a:cubicBezTo>
                    <a:pt x="4139" y="549"/>
                    <a:pt x="4195" y="521"/>
                    <a:pt x="4229" y="521"/>
                  </a:cubicBezTo>
                  <a:lnTo>
                    <a:pt x="4285" y="458"/>
                  </a:lnTo>
                  <a:lnTo>
                    <a:pt x="4285" y="403"/>
                  </a:lnTo>
                  <a:lnTo>
                    <a:pt x="4285" y="312"/>
                  </a:lnTo>
                  <a:cubicBezTo>
                    <a:pt x="4257" y="285"/>
                    <a:pt x="4229" y="257"/>
                    <a:pt x="4167" y="257"/>
                  </a:cubicBezTo>
                  <a:cubicBezTo>
                    <a:pt x="4111" y="201"/>
                    <a:pt x="3993" y="174"/>
                    <a:pt x="3882" y="139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3221049" y="3657885"/>
              <a:ext cx="462268" cy="69272"/>
            </a:xfrm>
            <a:custGeom>
              <a:rect b="b" l="l" r="r" t="t"/>
              <a:pathLst>
                <a:path extrusionOk="0" h="459" w="3063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68" y="459"/>
                    <a:pt x="3063" y="348"/>
                    <a:pt x="3063" y="230"/>
                  </a:cubicBezTo>
                  <a:cubicBezTo>
                    <a:pt x="3063" y="84"/>
                    <a:pt x="2368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3138193" y="3569899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1"/>
                    <a:pt x="2084" y="841"/>
                  </a:cubicBezTo>
                  <a:cubicBezTo>
                    <a:pt x="3237" y="841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3138193" y="3569899"/>
              <a:ext cx="629035" cy="66103"/>
            </a:xfrm>
            <a:custGeom>
              <a:rect b="b" l="l" r="r" t="t"/>
              <a:pathLst>
                <a:path extrusionOk="0" h="438" w="4168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3138193" y="3521604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7"/>
                    <a:pt x="1" y="320"/>
                  </a:cubicBezTo>
                  <a:cubicBezTo>
                    <a:pt x="1" y="522"/>
                    <a:pt x="924" y="668"/>
                    <a:pt x="2084" y="668"/>
                  </a:cubicBezTo>
                  <a:cubicBezTo>
                    <a:pt x="3237" y="668"/>
                    <a:pt x="4167" y="522"/>
                    <a:pt x="4167" y="320"/>
                  </a:cubicBezTo>
                  <a:cubicBezTo>
                    <a:pt x="4167" y="147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3128836" y="3513303"/>
              <a:ext cx="646692" cy="118472"/>
            </a:xfrm>
            <a:custGeom>
              <a:rect b="b" l="l" r="r" t="t"/>
              <a:pathLst>
                <a:path extrusionOk="0" h="785" w="4285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792" y="229"/>
                    <a:pt x="3938" y="264"/>
                    <a:pt x="4056" y="320"/>
                  </a:cubicBezTo>
                  <a:cubicBezTo>
                    <a:pt x="4111" y="320"/>
                    <a:pt x="4139" y="348"/>
                    <a:pt x="4167" y="375"/>
                  </a:cubicBezTo>
                  <a:cubicBezTo>
                    <a:pt x="4167" y="375"/>
                    <a:pt x="4167" y="403"/>
                    <a:pt x="4139" y="438"/>
                  </a:cubicBezTo>
                  <a:cubicBezTo>
                    <a:pt x="4083" y="466"/>
                    <a:pt x="3993" y="493"/>
                    <a:pt x="3882" y="521"/>
                  </a:cubicBezTo>
                  <a:cubicBezTo>
                    <a:pt x="3535" y="611"/>
                    <a:pt x="2868" y="667"/>
                    <a:pt x="2146" y="667"/>
                  </a:cubicBezTo>
                  <a:cubicBezTo>
                    <a:pt x="1563" y="667"/>
                    <a:pt x="1042" y="639"/>
                    <a:pt x="667" y="577"/>
                  </a:cubicBezTo>
                  <a:cubicBezTo>
                    <a:pt x="493" y="549"/>
                    <a:pt x="348" y="493"/>
                    <a:pt x="236" y="466"/>
                  </a:cubicBezTo>
                  <a:cubicBezTo>
                    <a:pt x="202" y="438"/>
                    <a:pt x="146" y="438"/>
                    <a:pt x="146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2" y="320"/>
                    <a:pt x="292" y="292"/>
                    <a:pt x="410" y="264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1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29"/>
                    <a:pt x="91" y="264"/>
                    <a:pt x="63" y="264"/>
                  </a:cubicBezTo>
                  <a:cubicBezTo>
                    <a:pt x="28" y="292"/>
                    <a:pt x="28" y="292"/>
                    <a:pt x="28" y="320"/>
                  </a:cubicBezTo>
                  <a:cubicBezTo>
                    <a:pt x="0" y="348"/>
                    <a:pt x="0" y="375"/>
                    <a:pt x="0" y="375"/>
                  </a:cubicBezTo>
                  <a:cubicBezTo>
                    <a:pt x="0" y="403"/>
                    <a:pt x="0" y="438"/>
                    <a:pt x="28" y="466"/>
                  </a:cubicBezTo>
                  <a:cubicBezTo>
                    <a:pt x="28" y="493"/>
                    <a:pt x="63" y="521"/>
                    <a:pt x="118" y="521"/>
                  </a:cubicBezTo>
                  <a:cubicBezTo>
                    <a:pt x="174" y="577"/>
                    <a:pt x="292" y="611"/>
                    <a:pt x="410" y="639"/>
                  </a:cubicBezTo>
                  <a:cubicBezTo>
                    <a:pt x="813" y="723"/>
                    <a:pt x="1417" y="785"/>
                    <a:pt x="2146" y="785"/>
                  </a:cubicBezTo>
                  <a:cubicBezTo>
                    <a:pt x="2722" y="785"/>
                    <a:pt x="3243" y="750"/>
                    <a:pt x="3618" y="695"/>
                  </a:cubicBezTo>
                  <a:cubicBezTo>
                    <a:pt x="3820" y="639"/>
                    <a:pt x="3965" y="611"/>
                    <a:pt x="4083" y="577"/>
                  </a:cubicBezTo>
                  <a:cubicBezTo>
                    <a:pt x="4139" y="549"/>
                    <a:pt x="4195" y="521"/>
                    <a:pt x="4229" y="493"/>
                  </a:cubicBezTo>
                  <a:cubicBezTo>
                    <a:pt x="4257" y="493"/>
                    <a:pt x="4257" y="466"/>
                    <a:pt x="4285" y="466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7" y="292"/>
                    <a:pt x="4229" y="264"/>
                    <a:pt x="4167" y="229"/>
                  </a:cubicBezTo>
                  <a:cubicBezTo>
                    <a:pt x="4111" y="202"/>
                    <a:pt x="3993" y="174"/>
                    <a:pt x="3882" y="146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3221049" y="3535338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8"/>
                    <a:pt x="0" y="229"/>
                  </a:cubicBezTo>
                  <a:cubicBezTo>
                    <a:pt x="0" y="375"/>
                    <a:pt x="695" y="465"/>
                    <a:pt x="1535" y="465"/>
                  </a:cubicBezTo>
                  <a:cubicBezTo>
                    <a:pt x="2368" y="465"/>
                    <a:pt x="3063" y="375"/>
                    <a:pt x="3063" y="229"/>
                  </a:cubicBezTo>
                  <a:cubicBezTo>
                    <a:pt x="3063" y="118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3138193" y="3452482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3138193" y="3452482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3138193" y="3404338"/>
              <a:ext cx="629035" cy="100664"/>
            </a:xfrm>
            <a:custGeom>
              <a:rect b="b" l="l" r="r" t="t"/>
              <a:pathLst>
                <a:path extrusionOk="0" h="667" w="4168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20"/>
                  </a:cubicBezTo>
                  <a:cubicBezTo>
                    <a:pt x="4167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3128836" y="3395887"/>
              <a:ext cx="646692" cy="117567"/>
            </a:xfrm>
            <a:custGeom>
              <a:rect b="b" l="l" r="r" t="t"/>
              <a:pathLst>
                <a:path extrusionOk="0" h="779" w="4285">
                  <a:moveTo>
                    <a:pt x="2146" y="112"/>
                  </a:moveTo>
                  <a:cubicBezTo>
                    <a:pt x="2722" y="112"/>
                    <a:pt x="3243" y="139"/>
                    <a:pt x="3618" y="202"/>
                  </a:cubicBezTo>
                  <a:cubicBezTo>
                    <a:pt x="3792" y="230"/>
                    <a:pt x="3938" y="258"/>
                    <a:pt x="4056" y="313"/>
                  </a:cubicBezTo>
                  <a:cubicBezTo>
                    <a:pt x="4111" y="313"/>
                    <a:pt x="4139" y="348"/>
                    <a:pt x="4167" y="348"/>
                  </a:cubicBezTo>
                  <a:lnTo>
                    <a:pt x="4167" y="376"/>
                  </a:lnTo>
                  <a:cubicBezTo>
                    <a:pt x="4167" y="376"/>
                    <a:pt x="4167" y="403"/>
                    <a:pt x="4139" y="403"/>
                  </a:cubicBezTo>
                  <a:cubicBezTo>
                    <a:pt x="4083" y="431"/>
                    <a:pt x="3993" y="487"/>
                    <a:pt x="3882" y="521"/>
                  </a:cubicBezTo>
                  <a:cubicBezTo>
                    <a:pt x="3535" y="605"/>
                    <a:pt x="2868" y="660"/>
                    <a:pt x="2146" y="660"/>
                  </a:cubicBezTo>
                  <a:cubicBezTo>
                    <a:pt x="1563" y="660"/>
                    <a:pt x="1042" y="605"/>
                    <a:pt x="667" y="549"/>
                  </a:cubicBezTo>
                  <a:cubicBezTo>
                    <a:pt x="493" y="521"/>
                    <a:pt x="348" y="487"/>
                    <a:pt x="236" y="459"/>
                  </a:cubicBezTo>
                  <a:cubicBezTo>
                    <a:pt x="202" y="431"/>
                    <a:pt x="146" y="403"/>
                    <a:pt x="146" y="403"/>
                  </a:cubicBezTo>
                  <a:lnTo>
                    <a:pt x="118" y="376"/>
                  </a:lnTo>
                  <a:lnTo>
                    <a:pt x="146" y="348"/>
                  </a:lnTo>
                  <a:cubicBezTo>
                    <a:pt x="202" y="313"/>
                    <a:pt x="292" y="285"/>
                    <a:pt x="410" y="258"/>
                  </a:cubicBezTo>
                  <a:cubicBezTo>
                    <a:pt x="785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8"/>
                    <a:pt x="667" y="84"/>
                  </a:cubicBezTo>
                  <a:cubicBezTo>
                    <a:pt x="466" y="112"/>
                    <a:pt x="320" y="139"/>
                    <a:pt x="202" y="202"/>
                  </a:cubicBezTo>
                  <a:cubicBezTo>
                    <a:pt x="146" y="230"/>
                    <a:pt x="91" y="230"/>
                    <a:pt x="63" y="258"/>
                  </a:cubicBezTo>
                  <a:cubicBezTo>
                    <a:pt x="28" y="285"/>
                    <a:pt x="28" y="285"/>
                    <a:pt x="28" y="313"/>
                  </a:cubicBezTo>
                  <a:cubicBezTo>
                    <a:pt x="0" y="348"/>
                    <a:pt x="0" y="348"/>
                    <a:pt x="0" y="376"/>
                  </a:cubicBezTo>
                  <a:cubicBezTo>
                    <a:pt x="0" y="403"/>
                    <a:pt x="0" y="431"/>
                    <a:pt x="28" y="431"/>
                  </a:cubicBezTo>
                  <a:cubicBezTo>
                    <a:pt x="28" y="487"/>
                    <a:pt x="63" y="487"/>
                    <a:pt x="118" y="521"/>
                  </a:cubicBezTo>
                  <a:cubicBezTo>
                    <a:pt x="174" y="577"/>
                    <a:pt x="292" y="605"/>
                    <a:pt x="410" y="632"/>
                  </a:cubicBezTo>
                  <a:cubicBezTo>
                    <a:pt x="813" y="723"/>
                    <a:pt x="1417" y="778"/>
                    <a:pt x="2146" y="778"/>
                  </a:cubicBezTo>
                  <a:cubicBezTo>
                    <a:pt x="2722" y="778"/>
                    <a:pt x="3243" y="723"/>
                    <a:pt x="3618" y="660"/>
                  </a:cubicBezTo>
                  <a:cubicBezTo>
                    <a:pt x="3820" y="632"/>
                    <a:pt x="3965" y="605"/>
                    <a:pt x="4083" y="577"/>
                  </a:cubicBezTo>
                  <a:cubicBezTo>
                    <a:pt x="4139" y="549"/>
                    <a:pt x="4195" y="521"/>
                    <a:pt x="4229" y="487"/>
                  </a:cubicBezTo>
                  <a:cubicBezTo>
                    <a:pt x="4257" y="487"/>
                    <a:pt x="4257" y="459"/>
                    <a:pt x="4285" y="431"/>
                  </a:cubicBezTo>
                  <a:lnTo>
                    <a:pt x="4285" y="376"/>
                  </a:lnTo>
                  <a:lnTo>
                    <a:pt x="4285" y="313"/>
                  </a:lnTo>
                  <a:cubicBezTo>
                    <a:pt x="4257" y="285"/>
                    <a:pt x="4229" y="258"/>
                    <a:pt x="4167" y="230"/>
                  </a:cubicBezTo>
                  <a:cubicBezTo>
                    <a:pt x="4111" y="202"/>
                    <a:pt x="3993" y="174"/>
                    <a:pt x="3882" y="139"/>
                  </a:cubicBezTo>
                  <a:cubicBezTo>
                    <a:pt x="3472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3221049" y="3416865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9"/>
                    <a:pt x="0" y="237"/>
                  </a:cubicBezTo>
                  <a:cubicBezTo>
                    <a:pt x="0" y="382"/>
                    <a:pt x="695" y="466"/>
                    <a:pt x="1535" y="466"/>
                  </a:cubicBezTo>
                  <a:cubicBezTo>
                    <a:pt x="2368" y="466"/>
                    <a:pt x="3063" y="382"/>
                    <a:pt x="3063" y="237"/>
                  </a:cubicBezTo>
                  <a:cubicBezTo>
                    <a:pt x="3063" y="119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1" name="Google Shape;1791;p40"/>
            <p:cNvGrpSpPr/>
            <p:nvPr/>
          </p:nvGrpSpPr>
          <p:grpSpPr>
            <a:xfrm>
              <a:off x="2864825" y="2020852"/>
              <a:ext cx="2188802" cy="1549060"/>
              <a:chOff x="2864825" y="2020852"/>
              <a:chExt cx="2188802" cy="1549060"/>
            </a:xfrm>
          </p:grpSpPr>
          <p:sp>
            <p:nvSpPr>
              <p:cNvPr id="1792" name="Google Shape;1792;p40"/>
              <p:cNvSpPr/>
              <p:nvPr/>
            </p:nvSpPr>
            <p:spPr>
              <a:xfrm>
                <a:off x="4805200" y="2020852"/>
                <a:ext cx="248427" cy="1549060"/>
              </a:xfrm>
              <a:custGeom>
                <a:rect b="b" l="l" r="r" t="t"/>
                <a:pathLst>
                  <a:path extrusionOk="0" h="9029" w="1646">
                    <a:moveTo>
                      <a:pt x="0" y="1"/>
                    </a:moveTo>
                    <a:lnTo>
                      <a:pt x="0" y="9028"/>
                    </a:lnTo>
                    <a:lnTo>
                      <a:pt x="1646" y="9028"/>
                    </a:lnTo>
                    <a:lnTo>
                      <a:pt x="1646" y="8966"/>
                    </a:lnTo>
                    <a:lnTo>
                      <a:pt x="56" y="8966"/>
                    </a:lnTo>
                    <a:lnTo>
                      <a:pt x="56" y="56"/>
                    </a:lnTo>
                    <a:lnTo>
                      <a:pt x="1646" y="56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0"/>
              <p:cNvSpPr/>
              <p:nvPr/>
            </p:nvSpPr>
            <p:spPr>
              <a:xfrm>
                <a:off x="2864825" y="2793250"/>
                <a:ext cx="1940369" cy="22025"/>
              </a:xfrm>
              <a:custGeom>
                <a:rect b="b" l="l" r="r" t="t"/>
                <a:pathLst>
                  <a:path extrusionOk="0" h="57" w="11576">
                    <a:moveTo>
                      <a:pt x="0" y="1"/>
                    </a:moveTo>
                    <a:lnTo>
                      <a:pt x="0" y="56"/>
                    </a:lnTo>
                    <a:lnTo>
                      <a:pt x="11576" y="56"/>
                    </a:lnTo>
                    <a:lnTo>
                      <a:pt x="11576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4" name="Google Shape;1794;p40"/>
          <p:cNvSpPr txBox="1"/>
          <p:nvPr/>
        </p:nvSpPr>
        <p:spPr>
          <a:xfrm>
            <a:off x="5689093" y="3144200"/>
            <a:ext cx="86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幣值</a:t>
            </a:r>
            <a:endParaRPr b="1" i="0" sz="17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5" name="Google Shape;1795;p40"/>
          <p:cNvSpPr txBox="1"/>
          <p:nvPr/>
        </p:nvSpPr>
        <p:spPr>
          <a:xfrm>
            <a:off x="5741000" y="3505874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分析貨幣幣值</a:t>
            </a:r>
            <a:endParaRPr b="1" i="0" sz="1200" u="none" cap="none" strike="noStrike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6" name="Google Shape;1796;p40"/>
          <p:cNvSpPr txBox="1"/>
          <p:nvPr/>
        </p:nvSpPr>
        <p:spPr>
          <a:xfrm>
            <a:off x="5715043" y="1520000"/>
            <a:ext cx="816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國家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7" name="Google Shape;1797;p40"/>
          <p:cNvSpPr txBox="1"/>
          <p:nvPr/>
        </p:nvSpPr>
        <p:spPr>
          <a:xfrm>
            <a:off x="5741000" y="186616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200">
                <a:latin typeface="Fira Sans"/>
                <a:ea typeface="Fira Sans"/>
                <a:cs typeface="Fira Sans"/>
                <a:sym typeface="Fira Sans"/>
              </a:rPr>
              <a:t>判斷貨幣源自哪個國家</a:t>
            </a:r>
            <a:endParaRPr b="1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98" name="Google Shape;1798;p40"/>
          <p:cNvGrpSpPr/>
          <p:nvPr/>
        </p:nvGrpSpPr>
        <p:grpSpPr>
          <a:xfrm>
            <a:off x="5120963" y="1770575"/>
            <a:ext cx="471300" cy="2030575"/>
            <a:chOff x="5120963" y="1770575"/>
            <a:chExt cx="471300" cy="2030575"/>
          </a:xfrm>
        </p:grpSpPr>
        <p:sp>
          <p:nvSpPr>
            <p:cNvPr id="1799" name="Google Shape;1799;p40"/>
            <p:cNvSpPr/>
            <p:nvPr/>
          </p:nvSpPr>
          <p:spPr>
            <a:xfrm>
              <a:off x="5120963" y="1770575"/>
              <a:ext cx="471300" cy="47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5152451" y="1802063"/>
              <a:ext cx="408300" cy="408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zh-TW" sz="17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5120963" y="3329850"/>
              <a:ext cx="471300" cy="47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5152451" y="3361350"/>
              <a:ext cx="408300" cy="4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7" name="Google Shape;1807;p41"/>
          <p:cNvGrpSpPr/>
          <p:nvPr/>
        </p:nvGrpSpPr>
        <p:grpSpPr>
          <a:xfrm>
            <a:off x="2091782" y="1395153"/>
            <a:ext cx="4960424" cy="2642599"/>
            <a:chOff x="233350" y="949250"/>
            <a:chExt cx="7137300" cy="3802300"/>
          </a:xfrm>
        </p:grpSpPr>
        <p:sp>
          <p:nvSpPr>
            <p:cNvPr id="1808" name="Google Shape;1808;p4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9" name="Google Shape;18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資料集說明</a:t>
            </a:r>
            <a:endParaRPr b="1"/>
          </a:p>
        </p:txBody>
      </p:sp>
      <p:sp>
        <p:nvSpPr>
          <p:cNvPr id="1860" name="Google Shape;1860;p41"/>
          <p:cNvSpPr txBox="1"/>
          <p:nvPr/>
        </p:nvSpPr>
        <p:spPr>
          <a:xfrm>
            <a:off x="7593150" y="1083950"/>
            <a:ext cx="89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4A86E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Taiwan</a:t>
            </a:r>
            <a:endParaRPr b="0" i="0" sz="1700" u="none" cap="none" strike="noStrike">
              <a:solidFill>
                <a:srgbClr val="4A86E8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1" name="Google Shape;1861;p41"/>
          <p:cNvSpPr txBox="1"/>
          <p:nvPr/>
        </p:nvSpPr>
        <p:spPr>
          <a:xfrm>
            <a:off x="7408125" y="3343500"/>
            <a:ext cx="113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HongKong</a:t>
            </a:r>
            <a:endParaRPr b="0" i="0" sz="1700" u="none" cap="none" strike="noStrike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2" name="Google Shape;1862;p41"/>
          <p:cNvSpPr txBox="1"/>
          <p:nvPr/>
        </p:nvSpPr>
        <p:spPr>
          <a:xfrm>
            <a:off x="878500" y="1699025"/>
            <a:ext cx="577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Iraqi</a:t>
            </a:r>
            <a:endParaRPr b="0" i="0" sz="1700" u="none" cap="none" strike="noStrike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3" name="Google Shape;1863;p41"/>
          <p:cNvSpPr/>
          <p:nvPr/>
        </p:nvSpPr>
        <p:spPr>
          <a:xfrm>
            <a:off x="5608546" y="2128625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41"/>
          <p:cNvSpPr/>
          <p:nvPr/>
        </p:nvSpPr>
        <p:spPr>
          <a:xfrm>
            <a:off x="5481621" y="2338225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41"/>
          <p:cNvSpPr/>
          <p:nvPr/>
        </p:nvSpPr>
        <p:spPr>
          <a:xfrm>
            <a:off x="4813521" y="203015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41"/>
          <p:cNvSpPr/>
          <p:nvPr/>
        </p:nvSpPr>
        <p:spPr>
          <a:xfrm>
            <a:off x="6199596" y="2128625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41"/>
          <p:cNvSpPr/>
          <p:nvPr/>
        </p:nvSpPr>
        <p:spPr>
          <a:xfrm>
            <a:off x="6047659" y="219595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8" name="Google Shape;1868;p41"/>
          <p:cNvCxnSpPr/>
          <p:nvPr/>
        </p:nvCxnSpPr>
        <p:spPr>
          <a:xfrm flipH="1" rot="10800000">
            <a:off x="6520025" y="1287625"/>
            <a:ext cx="1198800" cy="9252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69" name="Google Shape;1869;p41"/>
          <p:cNvCxnSpPr/>
          <p:nvPr/>
        </p:nvCxnSpPr>
        <p:spPr>
          <a:xfrm>
            <a:off x="6305425" y="2568050"/>
            <a:ext cx="1176600" cy="99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0" name="Google Shape;1870;p41"/>
          <p:cNvCxnSpPr/>
          <p:nvPr/>
        </p:nvCxnSpPr>
        <p:spPr>
          <a:xfrm flipH="1" rot="10800000">
            <a:off x="2190625" y="2671775"/>
            <a:ext cx="3271200" cy="1265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71" name="Google Shape;1871;p41"/>
          <p:cNvCxnSpPr/>
          <p:nvPr/>
        </p:nvCxnSpPr>
        <p:spPr>
          <a:xfrm flipH="1">
            <a:off x="5358175" y="2486650"/>
            <a:ext cx="488400" cy="1472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72" name="Google Shape;1872;p41"/>
          <p:cNvSpPr txBox="1"/>
          <p:nvPr/>
        </p:nvSpPr>
        <p:spPr>
          <a:xfrm>
            <a:off x="5037350" y="3937175"/>
            <a:ext cx="68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990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Nepal</a:t>
            </a:r>
            <a:endParaRPr sz="1700">
              <a:solidFill>
                <a:srgbClr val="9900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873" name="Google Shape;1873;p41"/>
          <p:cNvCxnSpPr/>
          <p:nvPr/>
        </p:nvCxnSpPr>
        <p:spPr>
          <a:xfrm>
            <a:off x="1455700" y="1928825"/>
            <a:ext cx="3287400" cy="3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74" name="Google Shape;1874;p41"/>
          <p:cNvSpPr txBox="1"/>
          <p:nvPr/>
        </p:nvSpPr>
        <p:spPr>
          <a:xfrm>
            <a:off x="1598425" y="3925500"/>
            <a:ext cx="74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98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India</a:t>
            </a:r>
            <a:endParaRPr b="0" i="0" sz="1700" u="none" cap="none" strike="noStrike">
              <a:solidFill>
                <a:srgbClr val="98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5" name="Google Shape;1875;p41"/>
          <p:cNvSpPr txBox="1"/>
          <p:nvPr/>
        </p:nvSpPr>
        <p:spPr>
          <a:xfrm>
            <a:off x="922900" y="2128625"/>
            <a:ext cx="488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IQD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6" name="Google Shape;1876;p41"/>
          <p:cNvSpPr txBox="1"/>
          <p:nvPr/>
        </p:nvSpPr>
        <p:spPr>
          <a:xfrm>
            <a:off x="1755025" y="4276450"/>
            <a:ext cx="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8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INR</a:t>
            </a:r>
            <a:endParaRPr sz="1200">
              <a:solidFill>
                <a:srgbClr val="98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7" name="Google Shape;1877;p41"/>
          <p:cNvSpPr txBox="1"/>
          <p:nvPr/>
        </p:nvSpPr>
        <p:spPr>
          <a:xfrm>
            <a:off x="5164550" y="4319325"/>
            <a:ext cx="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900FF"/>
                </a:solidFill>
                <a:highlight>
                  <a:srgbClr val="FFFFFF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NPR</a:t>
            </a:r>
            <a:endParaRPr sz="800">
              <a:solidFill>
                <a:srgbClr val="990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8" name="Google Shape;1878;p41"/>
          <p:cNvSpPr txBox="1"/>
          <p:nvPr/>
        </p:nvSpPr>
        <p:spPr>
          <a:xfrm>
            <a:off x="7824450" y="3773100"/>
            <a:ext cx="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HKD</a:t>
            </a:r>
            <a:endParaRPr sz="12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9" name="Google Shape;1879;p41"/>
          <p:cNvSpPr txBox="1"/>
          <p:nvPr/>
        </p:nvSpPr>
        <p:spPr>
          <a:xfrm>
            <a:off x="7809225" y="1452125"/>
            <a:ext cx="5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NTD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42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b="1" lang="zh-TW" sz="2800"/>
              <a:t>資料集數量</a:t>
            </a:r>
            <a:endParaRPr b="1" sz="2800"/>
          </a:p>
        </p:txBody>
      </p:sp>
      <p:sp>
        <p:nvSpPr>
          <p:cNvPr id="1885" name="Google Shape;1885;p42"/>
          <p:cNvSpPr/>
          <p:nvPr/>
        </p:nvSpPr>
        <p:spPr>
          <a:xfrm>
            <a:off x="674847" y="4138971"/>
            <a:ext cx="1458000" cy="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6" name="Google Shape;1886;p42"/>
          <p:cNvSpPr/>
          <p:nvPr/>
        </p:nvSpPr>
        <p:spPr>
          <a:xfrm>
            <a:off x="2264219" y="4138971"/>
            <a:ext cx="1458000" cy="810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7" name="Google Shape;1887;p42"/>
          <p:cNvSpPr/>
          <p:nvPr/>
        </p:nvSpPr>
        <p:spPr>
          <a:xfrm>
            <a:off x="3853592" y="4139659"/>
            <a:ext cx="1458000" cy="8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8" name="Google Shape;1888;p42"/>
          <p:cNvSpPr/>
          <p:nvPr/>
        </p:nvSpPr>
        <p:spPr>
          <a:xfrm>
            <a:off x="5409865" y="4139646"/>
            <a:ext cx="1458000" cy="810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9" name="Google Shape;1889;p42"/>
          <p:cNvSpPr/>
          <p:nvPr/>
        </p:nvSpPr>
        <p:spPr>
          <a:xfrm>
            <a:off x="6982687" y="4139646"/>
            <a:ext cx="1458000" cy="81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90" name="Google Shape;1890;p42"/>
          <p:cNvSpPr txBox="1"/>
          <p:nvPr/>
        </p:nvSpPr>
        <p:spPr>
          <a:xfrm>
            <a:off x="691397" y="1121424"/>
            <a:ext cx="1458000" cy="3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TW" sz="1800">
                <a:solidFill>
                  <a:schemeClr val="lt1"/>
                </a:solidFill>
              </a:rPr>
              <a:t>Iraqi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42"/>
          <p:cNvSpPr txBox="1"/>
          <p:nvPr/>
        </p:nvSpPr>
        <p:spPr>
          <a:xfrm>
            <a:off x="2264219" y="1121424"/>
            <a:ext cx="1458000" cy="34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India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42"/>
          <p:cNvSpPr txBox="1"/>
          <p:nvPr/>
        </p:nvSpPr>
        <p:spPr>
          <a:xfrm>
            <a:off x="5409865" y="1121424"/>
            <a:ext cx="1458000" cy="346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HongKong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42"/>
          <p:cNvSpPr txBox="1"/>
          <p:nvPr/>
        </p:nvSpPr>
        <p:spPr>
          <a:xfrm>
            <a:off x="6982687" y="1121424"/>
            <a:ext cx="1458000" cy="346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Tawian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42"/>
          <p:cNvSpPr txBox="1"/>
          <p:nvPr/>
        </p:nvSpPr>
        <p:spPr>
          <a:xfrm>
            <a:off x="3837042" y="1121424"/>
            <a:ext cx="1458000" cy="346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Nepal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5" name="Google Shape;1895;p42"/>
          <p:cNvCxnSpPr/>
          <p:nvPr/>
        </p:nvCxnSpPr>
        <p:spPr>
          <a:xfrm>
            <a:off x="1403847" y="4256605"/>
            <a:ext cx="0" cy="339900"/>
          </a:xfrm>
          <a:prstGeom prst="straightConnector1">
            <a:avLst/>
          </a:prstGeom>
          <a:noFill/>
          <a:ln cap="flat" cmpd="sng" w="666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6" name="Google Shape;1896;p42"/>
          <p:cNvCxnSpPr/>
          <p:nvPr/>
        </p:nvCxnSpPr>
        <p:spPr>
          <a:xfrm>
            <a:off x="4582592" y="4257292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99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7" name="Google Shape;1897;p42"/>
          <p:cNvCxnSpPr/>
          <p:nvPr/>
        </p:nvCxnSpPr>
        <p:spPr>
          <a:xfrm>
            <a:off x="2993219" y="4256605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98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8" name="Google Shape;1898;p42"/>
          <p:cNvCxnSpPr/>
          <p:nvPr/>
        </p:nvCxnSpPr>
        <p:spPr>
          <a:xfrm>
            <a:off x="6138865" y="4257280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99999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9" name="Google Shape;1899;p42"/>
          <p:cNvCxnSpPr/>
          <p:nvPr/>
        </p:nvCxnSpPr>
        <p:spPr>
          <a:xfrm>
            <a:off x="7711687" y="4257280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900" name="Google Shape;1900;p42"/>
          <p:cNvGraphicFramePr/>
          <p:nvPr/>
        </p:nvGraphicFramePr>
        <p:xfrm>
          <a:off x="691400" y="1544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{7F82DDA9-CCAA-464E-BC16-143955E022B3}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د.ع250 </a:t>
                      </a:r>
                      <a:endParaRPr b="1" sz="15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1100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د.ع1000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900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د.ع5000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1078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د.ع10000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1089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1" name="Google Shape;1901;p42"/>
          <p:cNvGraphicFramePr/>
          <p:nvPr/>
        </p:nvGraphicFramePr>
        <p:xfrm>
          <a:off x="2264225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{7F82DDA9-CCAA-464E-BC16-143955E022B3}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₹10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₹20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₹2000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2" name="Google Shape;1902;p42"/>
          <p:cNvGraphicFramePr/>
          <p:nvPr/>
        </p:nvGraphicFramePr>
        <p:xfrm>
          <a:off x="3837050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{7F82DDA9-CCAA-464E-BC16-143955E022B3}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850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₹1000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887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3" name="Google Shape;1903;p42"/>
          <p:cNvGraphicFramePr/>
          <p:nvPr/>
        </p:nvGraphicFramePr>
        <p:xfrm>
          <a:off x="5409863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{7F82DDA9-CCAA-464E-BC16-143955E022B3}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HK$10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HK$20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HK$500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HK$1000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4" name="Google Shape;1904;p42"/>
          <p:cNvGraphicFramePr/>
          <p:nvPr/>
        </p:nvGraphicFramePr>
        <p:xfrm>
          <a:off x="6982700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{7F82DDA9-CCAA-464E-BC16-143955E022B3}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NT$100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NT$500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NT$1000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905" name="Google Shape;1905;p42"/>
          <p:cNvSpPr txBox="1"/>
          <p:nvPr/>
        </p:nvSpPr>
        <p:spPr>
          <a:xfrm>
            <a:off x="602600" y="664225"/>
            <a:ext cx="512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</a:rPr>
              <a:t>△</a:t>
            </a:r>
            <a:r>
              <a:rPr b="1" lang="zh-TW" sz="1100"/>
              <a:t>每組資料約介於800~1200張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/>
              <a:t>△每組資料以8:2比例切割為train, val</a:t>
            </a:r>
            <a:endParaRPr b="1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1172">
            <a:off x="3200025" y="2543021"/>
            <a:ext cx="1780300" cy="1629933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0" sx="120000" kx="-800311" rotWithShape="0" algn="bl" dir="6000000" dist="190500" sy="120000">
              <a:srgbClr val="000000">
                <a:alpha val="34900"/>
              </a:srgbClr>
            </a:outerShdw>
          </a:effectLst>
        </p:spPr>
      </p:pic>
      <p:pic>
        <p:nvPicPr>
          <p:cNvPr id="1911" name="Google Shape;19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35844">
            <a:off x="7182476" y="3297799"/>
            <a:ext cx="1667497" cy="1667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2" name="Google Shape;19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0896">
            <a:off x="5030637" y="3515188"/>
            <a:ext cx="1615424" cy="1615424"/>
          </a:xfrm>
          <a:prstGeom prst="rect">
            <a:avLst/>
          </a:prstGeom>
          <a:noFill/>
          <a:ln cap="flat" cmpd="sng" w="3810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3" name="Google Shape;1913;p43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b="1" lang="zh-TW" sz="2800"/>
              <a:t>資料集展示</a:t>
            </a:r>
            <a:endParaRPr b="1" sz="2800"/>
          </a:p>
        </p:txBody>
      </p:sp>
      <p:sp>
        <p:nvSpPr>
          <p:cNvPr id="1914" name="Google Shape;1914;p43"/>
          <p:cNvSpPr/>
          <p:nvPr/>
        </p:nvSpPr>
        <p:spPr>
          <a:xfrm flipH="1" rot="433943">
            <a:off x="661819" y="2595617"/>
            <a:ext cx="1185687" cy="2250051"/>
          </a:xfrm>
          <a:custGeom>
            <a:rect b="b" l="l" r="r" t="t"/>
            <a:pathLst>
              <a:path extrusionOk="0" h="1159692" w="597083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43"/>
          <p:cNvSpPr/>
          <p:nvPr/>
        </p:nvSpPr>
        <p:spPr>
          <a:xfrm flipH="1" rot="3643485">
            <a:off x="3138581" y="1432102"/>
            <a:ext cx="1999954" cy="930364"/>
          </a:xfrm>
          <a:custGeom>
            <a:rect b="b" l="l" r="r" t="t"/>
            <a:pathLst>
              <a:path extrusionOk="0" h="2423436" w="5286428">
                <a:moveTo>
                  <a:pt x="3983468" y="488159"/>
                </a:moveTo>
                <a:cubicBezTo>
                  <a:pt x="3967091" y="455552"/>
                  <a:pt x="3943307" y="426029"/>
                  <a:pt x="3912464" y="402272"/>
                </a:cubicBezTo>
                <a:cubicBezTo>
                  <a:pt x="3802801" y="317807"/>
                  <a:pt x="3645426" y="338233"/>
                  <a:pt x="3560961" y="447897"/>
                </a:cubicBezTo>
                <a:lnTo>
                  <a:pt x="3058909" y="1099716"/>
                </a:lnTo>
                <a:cubicBezTo>
                  <a:pt x="3016675" y="1154549"/>
                  <a:pt x="3000665" y="1221308"/>
                  <a:pt x="3008921" y="1284917"/>
                </a:cubicBezTo>
                <a:lnTo>
                  <a:pt x="3016713" y="1308331"/>
                </a:lnTo>
                <a:lnTo>
                  <a:pt x="3015656" y="1352485"/>
                </a:lnTo>
                <a:lnTo>
                  <a:pt x="3175556" y="2255341"/>
                </a:lnTo>
                <a:cubicBezTo>
                  <a:pt x="3195160" y="2366042"/>
                  <a:pt x="3300795" y="2439889"/>
                  <a:pt x="3411496" y="2420283"/>
                </a:cubicBezTo>
                <a:cubicBezTo>
                  <a:pt x="3522194" y="2400678"/>
                  <a:pt x="3596042" y="2295044"/>
                  <a:pt x="3576437" y="2184345"/>
                </a:cubicBezTo>
                <a:lnTo>
                  <a:pt x="3441285" y="1421218"/>
                </a:lnTo>
                <a:lnTo>
                  <a:pt x="3456036" y="1405598"/>
                </a:lnTo>
                <a:lnTo>
                  <a:pt x="3958088" y="753778"/>
                </a:lnTo>
                <a:cubicBezTo>
                  <a:pt x="3979204" y="726361"/>
                  <a:pt x="3993766" y="695964"/>
                  <a:pt x="4002016" y="664470"/>
                </a:cubicBezTo>
                <a:cubicBezTo>
                  <a:pt x="4008202" y="640847"/>
                  <a:pt x="4010839" y="616609"/>
                  <a:pt x="4010030" y="592549"/>
                </a:cubicBezTo>
                <a:cubicBezTo>
                  <a:pt x="4008815" y="556457"/>
                  <a:pt x="3999846" y="520766"/>
                  <a:pt x="3983468" y="488159"/>
                </a:cubicBezTo>
                <a:close/>
                <a:moveTo>
                  <a:pt x="4170030" y="419181"/>
                </a:moveTo>
                <a:cubicBezTo>
                  <a:pt x="4110593" y="282820"/>
                  <a:pt x="3973894" y="188175"/>
                  <a:pt x="3815793" y="189898"/>
                </a:cubicBezTo>
                <a:lnTo>
                  <a:pt x="2483738" y="204436"/>
                </a:lnTo>
                <a:lnTo>
                  <a:pt x="2379630" y="226640"/>
                </a:lnTo>
                <a:lnTo>
                  <a:pt x="2377740" y="248749"/>
                </a:lnTo>
                <a:lnTo>
                  <a:pt x="2364284" y="227803"/>
                </a:lnTo>
                <a:lnTo>
                  <a:pt x="2297355" y="306568"/>
                </a:lnTo>
                <a:lnTo>
                  <a:pt x="2253459" y="296426"/>
                </a:lnTo>
                <a:lnTo>
                  <a:pt x="1600064" y="405573"/>
                </a:lnTo>
                <a:cubicBezTo>
                  <a:pt x="1592502" y="408459"/>
                  <a:pt x="1584940" y="411349"/>
                  <a:pt x="1577377" y="414238"/>
                </a:cubicBezTo>
                <a:lnTo>
                  <a:pt x="1545396" y="396768"/>
                </a:lnTo>
                <a:lnTo>
                  <a:pt x="255440" y="257952"/>
                </a:lnTo>
                <a:cubicBezTo>
                  <a:pt x="129955" y="244451"/>
                  <a:pt x="17273" y="335231"/>
                  <a:pt x="3767" y="460722"/>
                </a:cubicBezTo>
                <a:lnTo>
                  <a:pt x="1331" y="483373"/>
                </a:lnTo>
                <a:cubicBezTo>
                  <a:pt x="-12174" y="608863"/>
                  <a:pt x="78612" y="721541"/>
                  <a:pt x="204102" y="735045"/>
                </a:cubicBezTo>
                <a:lnTo>
                  <a:pt x="1494058" y="873863"/>
                </a:lnTo>
                <a:cubicBezTo>
                  <a:pt x="1525430" y="877235"/>
                  <a:pt x="1556002" y="874092"/>
                  <a:pt x="1584423" y="865525"/>
                </a:cubicBezTo>
                <a:lnTo>
                  <a:pt x="1595683" y="859575"/>
                </a:lnTo>
                <a:lnTo>
                  <a:pt x="1679130" y="878863"/>
                </a:lnTo>
                <a:lnTo>
                  <a:pt x="2227107" y="787324"/>
                </a:lnTo>
                <a:lnTo>
                  <a:pt x="1969185" y="1117092"/>
                </a:lnTo>
                <a:lnTo>
                  <a:pt x="932923" y="1472666"/>
                </a:lnTo>
                <a:cubicBezTo>
                  <a:pt x="807591" y="1515671"/>
                  <a:pt x="740851" y="1652141"/>
                  <a:pt x="783856" y="1777471"/>
                </a:cubicBezTo>
                <a:cubicBezTo>
                  <a:pt x="826861" y="1902804"/>
                  <a:pt x="963332" y="1969545"/>
                  <a:pt x="1088661" y="1926538"/>
                </a:cubicBezTo>
                <a:lnTo>
                  <a:pt x="2140074" y="1565766"/>
                </a:lnTo>
                <a:cubicBezTo>
                  <a:pt x="2143016" y="1564043"/>
                  <a:pt x="2145958" y="1562324"/>
                  <a:pt x="2148899" y="1560601"/>
                </a:cubicBezTo>
                <a:cubicBezTo>
                  <a:pt x="2175104" y="1552092"/>
                  <a:pt x="2201309" y="1543589"/>
                  <a:pt x="2227514" y="1535084"/>
                </a:cubicBezTo>
                <a:cubicBezTo>
                  <a:pt x="2254766" y="1519953"/>
                  <a:pt x="2279493" y="1499228"/>
                  <a:pt x="2299902" y="1473133"/>
                </a:cubicBezTo>
                <a:lnTo>
                  <a:pt x="2696870" y="965575"/>
                </a:lnTo>
                <a:lnTo>
                  <a:pt x="3047815" y="961742"/>
                </a:lnTo>
                <a:lnTo>
                  <a:pt x="3492182" y="396482"/>
                </a:lnTo>
                <a:cubicBezTo>
                  <a:pt x="3608201" y="248897"/>
                  <a:pt x="3821889" y="223314"/>
                  <a:pt x="3969472" y="339323"/>
                </a:cubicBezTo>
                <a:cubicBezTo>
                  <a:pt x="4117056" y="455344"/>
                  <a:pt x="4142639" y="669033"/>
                  <a:pt x="4026625" y="816609"/>
                </a:cubicBezTo>
                <a:lnTo>
                  <a:pt x="3938334" y="928914"/>
                </a:lnTo>
                <a:lnTo>
                  <a:pt x="3972369" y="921658"/>
                </a:lnTo>
                <a:cubicBezTo>
                  <a:pt x="4091682" y="869647"/>
                  <a:pt x="4179056" y="758489"/>
                  <a:pt x="4197881" y="625599"/>
                </a:cubicBezTo>
                <a:cubicBezTo>
                  <a:pt x="4200570" y="606614"/>
                  <a:pt x="4201861" y="587186"/>
                  <a:pt x="4201645" y="567423"/>
                </a:cubicBezTo>
                <a:cubicBezTo>
                  <a:pt x="4201071" y="514723"/>
                  <a:pt x="4189843" y="464635"/>
                  <a:pt x="4170030" y="419181"/>
                </a:cubicBezTo>
                <a:close/>
                <a:moveTo>
                  <a:pt x="5221384" y="264694"/>
                </a:moveTo>
                <a:cubicBezTo>
                  <a:pt x="5140792" y="120222"/>
                  <a:pt x="4992212" y="17060"/>
                  <a:pt x="4814977" y="1904"/>
                </a:cubicBezTo>
                <a:cubicBezTo>
                  <a:pt x="4531406" y="-22349"/>
                  <a:pt x="4281864" y="187877"/>
                  <a:pt x="4257612" y="471443"/>
                </a:cubicBezTo>
                <a:cubicBezTo>
                  <a:pt x="4233362" y="755019"/>
                  <a:pt x="4443584" y="1004564"/>
                  <a:pt x="4727158" y="1028814"/>
                </a:cubicBezTo>
                <a:cubicBezTo>
                  <a:pt x="5010729" y="1053068"/>
                  <a:pt x="5260270" y="842845"/>
                  <a:pt x="5284525" y="559272"/>
                </a:cubicBezTo>
                <a:cubicBezTo>
                  <a:pt x="5293618" y="452932"/>
                  <a:pt x="5269739" y="351377"/>
                  <a:pt x="5221384" y="2646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6" name="Google Shape;191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91983">
            <a:off x="1512636" y="996537"/>
            <a:ext cx="1758074" cy="1602608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7" name="Google Shape;191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573168">
            <a:off x="5627801" y="1266926"/>
            <a:ext cx="1861697" cy="1753976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 PPT-BALLOON DOLLAR">
      <a:dk1>
        <a:srgbClr val="000000"/>
      </a:dk1>
      <a:lt1>
        <a:srgbClr val="FFFFFF"/>
      </a:lt1>
      <a:dk2>
        <a:srgbClr val="44546A"/>
      </a:dk2>
      <a:lt2>
        <a:srgbClr val="CBCBCB"/>
      </a:lt2>
      <a:accent1>
        <a:srgbClr val="B1D9C7"/>
      </a:accent1>
      <a:accent2>
        <a:srgbClr val="62C1C5"/>
      </a:accent2>
      <a:accent3>
        <a:srgbClr val="FDD247"/>
      </a:accent3>
      <a:accent4>
        <a:srgbClr val="F7A60B"/>
      </a:accent4>
      <a:accent5>
        <a:srgbClr val="576868"/>
      </a:accent5>
      <a:accent6>
        <a:srgbClr val="CBCBC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